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Lst>
  <p:sldSz cy="5143500" cx="9144000"/>
  <p:notesSz cx="6858000" cy="9144000"/>
  <p:embeddedFontLst>
    <p:embeddedFont>
      <p:font typeface="Oswald Medium"/>
      <p:regular r:id="rId25"/>
      <p:bold r:id="rId26"/>
    </p:embeddedFont>
    <p:embeddedFont>
      <p:font typeface="Old Standard TT"/>
      <p:regular r:id="rId27"/>
      <p:bold r:id="rId28"/>
      <p:italic r:id="rId2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OswaldMedium-bold.fntdata"/><Relationship Id="rId25" Type="http://schemas.openxmlformats.org/officeDocument/2006/relationships/font" Target="fonts/OswaldMedium-regular.fntdata"/><Relationship Id="rId28" Type="http://schemas.openxmlformats.org/officeDocument/2006/relationships/font" Target="fonts/OldStandardTT-bold.fntdata"/><Relationship Id="rId27" Type="http://schemas.openxmlformats.org/officeDocument/2006/relationships/font" Target="fonts/OldStandardTT-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OldStandardTT-italic.fntdata"/><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2ba928af3d4_0_13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2ba928af3d4_0_13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2baed304f9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2baed304f9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2baed304f9c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2baed304f9c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2baed304f9c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2baed304f9c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2baed304f9c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2baed304f9c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2baed304f9c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2baed304f9c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2bbb69c496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2bbb69c496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2bfcbab273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2bfcbab273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2bbb69c4963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2bbb69c4963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2bbb69c4963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2bbb69c4963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2bf61d46ee6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2bf61d46ee6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2ba928af3d4_0_9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2ba928af3d4_0_9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2ba928af3d4_0_12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2ba928af3d4_0_12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2bf61d46ee6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2bf61d46ee6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2ba928af3d4_0_12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2ba928af3d4_0_1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2ba928af3d4_0_12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2ba928af3d4_0_12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2ba928af3d4_0_12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2ba928af3d4_0_12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2ba928af3d4_0_12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2ba928af3d4_0_12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p2"/>
          <p:cNvSpPr/>
          <p:nvPr/>
        </p:nvSpPr>
        <p:spPr>
          <a:xfrm>
            <a:off x="0" y="100"/>
            <a:ext cx="9144000" cy="1711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 name="Google Shape;11;p2"/>
          <p:cNvCxnSpPr/>
          <p:nvPr/>
        </p:nvCxnSpPr>
        <p:spPr>
          <a:xfrm>
            <a:off x="641934" y="3597500"/>
            <a:ext cx="390300" cy="0"/>
          </a:xfrm>
          <a:prstGeom prst="straightConnector1">
            <a:avLst/>
          </a:prstGeom>
          <a:noFill/>
          <a:ln cap="flat" cmpd="sng" w="28575">
            <a:solidFill>
              <a:schemeClr val="accent1"/>
            </a:solidFill>
            <a:prstDash val="solid"/>
            <a:round/>
            <a:headEnd len="sm" w="sm" type="none"/>
            <a:tailEnd len="sm" w="sm" type="none"/>
          </a:ln>
        </p:spPr>
      </p:cxnSp>
      <p:sp>
        <p:nvSpPr>
          <p:cNvPr id="12" name="Google Shape;12;p2"/>
          <p:cNvSpPr txBox="1"/>
          <p:nvPr>
            <p:ph type="ctrTitle"/>
          </p:nvPr>
        </p:nvSpPr>
        <p:spPr>
          <a:xfrm>
            <a:off x="512700" y="1893300"/>
            <a:ext cx="8118600" cy="1522800"/>
          </a:xfrm>
          <a:prstGeom prst="rect">
            <a:avLst/>
          </a:prstGeom>
        </p:spPr>
        <p:txBody>
          <a:bodyPr anchorCtr="0" anchor="b" bIns="91425" lIns="91425" spcFirstLastPara="1" rIns="91425" wrap="square" tIns="91425">
            <a:normAutofit/>
          </a:bodyPr>
          <a:lstStyle>
            <a:lvl1pPr lvl="0">
              <a:spcBef>
                <a:spcPts val="0"/>
              </a:spcBef>
              <a:spcAft>
                <a:spcPts val="0"/>
              </a:spcAft>
              <a:buClr>
                <a:schemeClr val="accent1"/>
              </a:buClr>
              <a:buSzPts val="4200"/>
              <a:buNone/>
              <a:defRPr sz="4200">
                <a:solidFill>
                  <a:schemeClr val="accent1"/>
                </a:solidFill>
              </a:defRPr>
            </a:lvl1pPr>
            <a:lvl2pPr lvl="1">
              <a:spcBef>
                <a:spcPts val="0"/>
              </a:spcBef>
              <a:spcAft>
                <a:spcPts val="0"/>
              </a:spcAft>
              <a:buClr>
                <a:schemeClr val="accent1"/>
              </a:buClr>
              <a:buSzPts val="4200"/>
              <a:buNone/>
              <a:defRPr sz="4200">
                <a:solidFill>
                  <a:schemeClr val="accent1"/>
                </a:solidFill>
              </a:defRPr>
            </a:lvl2pPr>
            <a:lvl3pPr lvl="2">
              <a:spcBef>
                <a:spcPts val="0"/>
              </a:spcBef>
              <a:spcAft>
                <a:spcPts val="0"/>
              </a:spcAft>
              <a:buClr>
                <a:schemeClr val="accent1"/>
              </a:buClr>
              <a:buSzPts val="4200"/>
              <a:buNone/>
              <a:defRPr sz="4200">
                <a:solidFill>
                  <a:schemeClr val="accent1"/>
                </a:solidFill>
              </a:defRPr>
            </a:lvl3pPr>
            <a:lvl4pPr lvl="3">
              <a:spcBef>
                <a:spcPts val="0"/>
              </a:spcBef>
              <a:spcAft>
                <a:spcPts val="0"/>
              </a:spcAft>
              <a:buClr>
                <a:schemeClr val="accent1"/>
              </a:buClr>
              <a:buSzPts val="4200"/>
              <a:buNone/>
              <a:defRPr sz="4200">
                <a:solidFill>
                  <a:schemeClr val="accent1"/>
                </a:solidFill>
              </a:defRPr>
            </a:lvl4pPr>
            <a:lvl5pPr lvl="4">
              <a:spcBef>
                <a:spcPts val="0"/>
              </a:spcBef>
              <a:spcAft>
                <a:spcPts val="0"/>
              </a:spcAft>
              <a:buClr>
                <a:schemeClr val="accent1"/>
              </a:buClr>
              <a:buSzPts val="4200"/>
              <a:buNone/>
              <a:defRPr sz="4200">
                <a:solidFill>
                  <a:schemeClr val="accent1"/>
                </a:solidFill>
              </a:defRPr>
            </a:lvl5pPr>
            <a:lvl6pPr lvl="5">
              <a:spcBef>
                <a:spcPts val="0"/>
              </a:spcBef>
              <a:spcAft>
                <a:spcPts val="0"/>
              </a:spcAft>
              <a:buClr>
                <a:schemeClr val="accent1"/>
              </a:buClr>
              <a:buSzPts val="4200"/>
              <a:buNone/>
              <a:defRPr sz="4200">
                <a:solidFill>
                  <a:schemeClr val="accent1"/>
                </a:solidFill>
              </a:defRPr>
            </a:lvl6pPr>
            <a:lvl7pPr lvl="6">
              <a:spcBef>
                <a:spcPts val="0"/>
              </a:spcBef>
              <a:spcAft>
                <a:spcPts val="0"/>
              </a:spcAft>
              <a:buClr>
                <a:schemeClr val="accent1"/>
              </a:buClr>
              <a:buSzPts val="4200"/>
              <a:buNone/>
              <a:defRPr sz="4200">
                <a:solidFill>
                  <a:schemeClr val="accent1"/>
                </a:solidFill>
              </a:defRPr>
            </a:lvl7pPr>
            <a:lvl8pPr lvl="7">
              <a:spcBef>
                <a:spcPts val="0"/>
              </a:spcBef>
              <a:spcAft>
                <a:spcPts val="0"/>
              </a:spcAft>
              <a:buClr>
                <a:schemeClr val="accent1"/>
              </a:buClr>
              <a:buSzPts val="4200"/>
              <a:buNone/>
              <a:defRPr sz="4200">
                <a:solidFill>
                  <a:schemeClr val="accent1"/>
                </a:solidFill>
              </a:defRPr>
            </a:lvl8pPr>
            <a:lvl9pPr lvl="8">
              <a:spcBef>
                <a:spcPts val="0"/>
              </a:spcBef>
              <a:spcAft>
                <a:spcPts val="0"/>
              </a:spcAft>
              <a:buClr>
                <a:schemeClr val="accent1"/>
              </a:buClr>
              <a:buSzPts val="4200"/>
              <a:buNone/>
              <a:defRPr sz="4200">
                <a:solidFill>
                  <a:schemeClr val="accent1"/>
                </a:solidFill>
              </a:defRPr>
            </a:lvl9pPr>
          </a:lstStyle>
          <a:p/>
        </p:txBody>
      </p:sp>
      <p:sp>
        <p:nvSpPr>
          <p:cNvPr id="13" name="Google Shape;13;p2"/>
          <p:cNvSpPr txBox="1"/>
          <p:nvPr>
            <p:ph idx="1" type="subTitle"/>
          </p:nvPr>
        </p:nvSpPr>
        <p:spPr>
          <a:xfrm>
            <a:off x="512700" y="3840639"/>
            <a:ext cx="8118600" cy="7875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accent2"/>
              </a:buClr>
              <a:buSzPts val="2400"/>
              <a:buNone/>
              <a:defRPr sz="2400">
                <a:solidFill>
                  <a:schemeClr val="accent2"/>
                </a:solidFill>
              </a:defRPr>
            </a:lvl1pPr>
            <a:lvl2pPr lvl="1">
              <a:lnSpc>
                <a:spcPct val="100000"/>
              </a:lnSpc>
              <a:spcBef>
                <a:spcPts val="0"/>
              </a:spcBef>
              <a:spcAft>
                <a:spcPts val="0"/>
              </a:spcAft>
              <a:buClr>
                <a:schemeClr val="accent2"/>
              </a:buClr>
              <a:buSzPts val="2400"/>
              <a:buNone/>
              <a:defRPr sz="2400">
                <a:solidFill>
                  <a:schemeClr val="accent2"/>
                </a:solidFill>
              </a:defRPr>
            </a:lvl2pPr>
            <a:lvl3pPr lvl="2">
              <a:lnSpc>
                <a:spcPct val="100000"/>
              </a:lnSpc>
              <a:spcBef>
                <a:spcPts val="0"/>
              </a:spcBef>
              <a:spcAft>
                <a:spcPts val="0"/>
              </a:spcAft>
              <a:buClr>
                <a:schemeClr val="accent2"/>
              </a:buClr>
              <a:buSzPts val="2400"/>
              <a:buNone/>
              <a:defRPr sz="2400">
                <a:solidFill>
                  <a:schemeClr val="accent2"/>
                </a:solidFill>
              </a:defRPr>
            </a:lvl3pPr>
            <a:lvl4pPr lvl="3">
              <a:lnSpc>
                <a:spcPct val="100000"/>
              </a:lnSpc>
              <a:spcBef>
                <a:spcPts val="0"/>
              </a:spcBef>
              <a:spcAft>
                <a:spcPts val="0"/>
              </a:spcAft>
              <a:buClr>
                <a:schemeClr val="accent2"/>
              </a:buClr>
              <a:buSzPts val="2400"/>
              <a:buNone/>
              <a:defRPr sz="2400">
                <a:solidFill>
                  <a:schemeClr val="accent2"/>
                </a:solidFill>
              </a:defRPr>
            </a:lvl4pPr>
            <a:lvl5pPr lvl="4">
              <a:lnSpc>
                <a:spcPct val="100000"/>
              </a:lnSpc>
              <a:spcBef>
                <a:spcPts val="0"/>
              </a:spcBef>
              <a:spcAft>
                <a:spcPts val="0"/>
              </a:spcAft>
              <a:buClr>
                <a:schemeClr val="accent2"/>
              </a:buClr>
              <a:buSzPts val="2400"/>
              <a:buNone/>
              <a:defRPr sz="2400">
                <a:solidFill>
                  <a:schemeClr val="accent2"/>
                </a:solidFill>
              </a:defRPr>
            </a:lvl5pPr>
            <a:lvl6pPr lvl="5">
              <a:lnSpc>
                <a:spcPct val="100000"/>
              </a:lnSpc>
              <a:spcBef>
                <a:spcPts val="0"/>
              </a:spcBef>
              <a:spcAft>
                <a:spcPts val="0"/>
              </a:spcAft>
              <a:buClr>
                <a:schemeClr val="accent2"/>
              </a:buClr>
              <a:buSzPts val="2400"/>
              <a:buNone/>
              <a:defRPr sz="2400">
                <a:solidFill>
                  <a:schemeClr val="accent2"/>
                </a:solidFill>
              </a:defRPr>
            </a:lvl6pPr>
            <a:lvl7pPr lvl="6">
              <a:lnSpc>
                <a:spcPct val="100000"/>
              </a:lnSpc>
              <a:spcBef>
                <a:spcPts val="0"/>
              </a:spcBef>
              <a:spcAft>
                <a:spcPts val="0"/>
              </a:spcAft>
              <a:buClr>
                <a:schemeClr val="accent2"/>
              </a:buClr>
              <a:buSzPts val="2400"/>
              <a:buNone/>
              <a:defRPr sz="2400">
                <a:solidFill>
                  <a:schemeClr val="accent2"/>
                </a:solidFill>
              </a:defRPr>
            </a:lvl7pPr>
            <a:lvl8pPr lvl="7">
              <a:lnSpc>
                <a:spcPct val="100000"/>
              </a:lnSpc>
              <a:spcBef>
                <a:spcPts val="0"/>
              </a:spcBef>
              <a:spcAft>
                <a:spcPts val="0"/>
              </a:spcAft>
              <a:buClr>
                <a:schemeClr val="accent2"/>
              </a:buClr>
              <a:buSzPts val="2400"/>
              <a:buNone/>
              <a:defRPr sz="2400">
                <a:solidFill>
                  <a:schemeClr val="accent2"/>
                </a:solidFill>
              </a:defRPr>
            </a:lvl8pPr>
            <a:lvl9pPr lvl="8">
              <a:lnSpc>
                <a:spcPct val="100000"/>
              </a:lnSpc>
              <a:spcBef>
                <a:spcPts val="0"/>
              </a:spcBef>
              <a:spcAft>
                <a:spcPts val="0"/>
              </a:spcAft>
              <a:buClr>
                <a:schemeClr val="accent2"/>
              </a:buClr>
              <a:buSzPts val="2400"/>
              <a:buNone/>
              <a:defRPr sz="2400">
                <a:solidFill>
                  <a:schemeClr val="accent2"/>
                </a:solidFill>
              </a:defRPr>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9" name="Shape 49"/>
        <p:cNvGrpSpPr/>
        <p:nvPr/>
      </p:nvGrpSpPr>
      <p:grpSpPr>
        <a:xfrm>
          <a:off x="0" y="0"/>
          <a:ext cx="0" cy="0"/>
          <a:chOff x="0" y="0"/>
          <a:chExt cx="0" cy="0"/>
        </a:xfrm>
      </p:grpSpPr>
      <p:sp>
        <p:nvSpPr>
          <p:cNvPr id="50" name="Google Shape;50;p11"/>
          <p:cNvSpPr txBox="1"/>
          <p:nvPr>
            <p:ph hasCustomPrompt="1" type="title"/>
          </p:nvPr>
        </p:nvSpPr>
        <p:spPr>
          <a:xfrm>
            <a:off x="311700" y="1039650"/>
            <a:ext cx="8520600" cy="2106300"/>
          </a:xfrm>
          <a:prstGeom prst="rect">
            <a:avLst/>
          </a:prstGeom>
        </p:spPr>
        <p:txBody>
          <a:bodyPr anchorCtr="0" anchor="b" bIns="91425" lIns="91425" spcFirstLastPara="1" rIns="91425" wrap="square" tIns="91425">
            <a:normAutofit/>
          </a:bodyPr>
          <a:lstStyle>
            <a:lvl1pPr lvl="0" algn="ctr">
              <a:spcBef>
                <a:spcPts val="0"/>
              </a:spcBef>
              <a:spcAft>
                <a:spcPts val="0"/>
              </a:spcAft>
              <a:buSzPts val="14000"/>
              <a:buNone/>
              <a:defRPr b="1" sz="14000"/>
            </a:lvl1pPr>
            <a:lvl2pPr lvl="1" algn="ctr">
              <a:spcBef>
                <a:spcPts val="0"/>
              </a:spcBef>
              <a:spcAft>
                <a:spcPts val="0"/>
              </a:spcAft>
              <a:buSzPts val="14000"/>
              <a:buNone/>
              <a:defRPr b="1" sz="14000"/>
            </a:lvl2pPr>
            <a:lvl3pPr lvl="2" algn="ctr">
              <a:spcBef>
                <a:spcPts val="0"/>
              </a:spcBef>
              <a:spcAft>
                <a:spcPts val="0"/>
              </a:spcAft>
              <a:buSzPts val="14000"/>
              <a:buNone/>
              <a:defRPr b="1" sz="14000"/>
            </a:lvl3pPr>
            <a:lvl4pPr lvl="3" algn="ctr">
              <a:spcBef>
                <a:spcPts val="0"/>
              </a:spcBef>
              <a:spcAft>
                <a:spcPts val="0"/>
              </a:spcAft>
              <a:buSzPts val="14000"/>
              <a:buNone/>
              <a:defRPr b="1" sz="14000"/>
            </a:lvl4pPr>
            <a:lvl5pPr lvl="4" algn="ctr">
              <a:spcBef>
                <a:spcPts val="0"/>
              </a:spcBef>
              <a:spcAft>
                <a:spcPts val="0"/>
              </a:spcAft>
              <a:buSzPts val="14000"/>
              <a:buNone/>
              <a:defRPr b="1" sz="14000"/>
            </a:lvl5pPr>
            <a:lvl6pPr lvl="5" algn="ctr">
              <a:spcBef>
                <a:spcPts val="0"/>
              </a:spcBef>
              <a:spcAft>
                <a:spcPts val="0"/>
              </a:spcAft>
              <a:buSzPts val="14000"/>
              <a:buNone/>
              <a:defRPr b="1" sz="14000"/>
            </a:lvl6pPr>
            <a:lvl7pPr lvl="6" algn="ctr">
              <a:spcBef>
                <a:spcPts val="0"/>
              </a:spcBef>
              <a:spcAft>
                <a:spcPts val="0"/>
              </a:spcAft>
              <a:buSzPts val="14000"/>
              <a:buNone/>
              <a:defRPr b="1" sz="14000"/>
            </a:lvl7pPr>
            <a:lvl8pPr lvl="7" algn="ctr">
              <a:spcBef>
                <a:spcPts val="0"/>
              </a:spcBef>
              <a:spcAft>
                <a:spcPts val="0"/>
              </a:spcAft>
              <a:buSzPts val="14000"/>
              <a:buNone/>
              <a:defRPr b="1" sz="14000"/>
            </a:lvl8pPr>
            <a:lvl9pPr lvl="8" algn="ctr">
              <a:spcBef>
                <a:spcPts val="0"/>
              </a:spcBef>
              <a:spcAft>
                <a:spcPts val="0"/>
              </a:spcAft>
              <a:buSzPts val="14000"/>
              <a:buNone/>
              <a:defRPr b="1" sz="14000"/>
            </a:lvl9pPr>
          </a:lstStyle>
          <a:p>
            <a:r>
              <a:t>xx%</a:t>
            </a:r>
          </a:p>
        </p:txBody>
      </p:sp>
      <p:sp>
        <p:nvSpPr>
          <p:cNvPr id="51" name="Google Shape;51;p11"/>
          <p:cNvSpPr txBox="1"/>
          <p:nvPr>
            <p:ph idx="1" type="body"/>
          </p:nvPr>
        </p:nvSpPr>
        <p:spPr>
          <a:xfrm>
            <a:off x="311700" y="32284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2" name="Google Shape;52;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5" name="Shape 15"/>
        <p:cNvGrpSpPr/>
        <p:nvPr/>
      </p:nvGrpSpPr>
      <p:grpSpPr>
        <a:xfrm>
          <a:off x="0" y="0"/>
          <a:ext cx="0" cy="0"/>
          <a:chOff x="0" y="0"/>
          <a:chExt cx="0" cy="0"/>
        </a:xfrm>
      </p:grpSpPr>
      <p:cxnSp>
        <p:nvCxnSpPr>
          <p:cNvPr id="16" name="Google Shape;16;p3"/>
          <p:cNvCxnSpPr/>
          <p:nvPr/>
        </p:nvCxnSpPr>
        <p:spPr>
          <a:xfrm>
            <a:off x="641934" y="3597500"/>
            <a:ext cx="390300" cy="0"/>
          </a:xfrm>
          <a:prstGeom prst="straightConnector1">
            <a:avLst/>
          </a:prstGeom>
          <a:noFill/>
          <a:ln cap="flat" cmpd="sng" w="28575">
            <a:solidFill>
              <a:schemeClr val="lt2"/>
            </a:solidFill>
            <a:prstDash val="solid"/>
            <a:round/>
            <a:headEnd len="sm" w="sm" type="none"/>
            <a:tailEnd len="sm" w="sm" type="none"/>
          </a:ln>
        </p:spPr>
      </p:cxnSp>
      <p:sp>
        <p:nvSpPr>
          <p:cNvPr id="17" name="Google Shape;17;p3"/>
          <p:cNvSpPr txBox="1"/>
          <p:nvPr>
            <p:ph type="title"/>
          </p:nvPr>
        </p:nvSpPr>
        <p:spPr>
          <a:xfrm>
            <a:off x="512700" y="1893300"/>
            <a:ext cx="8118600" cy="1522800"/>
          </a:xfrm>
          <a:prstGeom prst="rect">
            <a:avLst/>
          </a:prstGeom>
        </p:spPr>
        <p:txBody>
          <a:bodyPr anchorCtr="0" anchor="b" bIns="91425" lIns="91425" spcFirstLastPara="1" rIns="91425" wrap="square" tIns="91425">
            <a:normAutofit/>
          </a:bodyPr>
          <a:lstStyle>
            <a:lvl1pPr lvl="0">
              <a:spcBef>
                <a:spcPts val="0"/>
              </a:spcBef>
              <a:spcAft>
                <a:spcPts val="0"/>
              </a:spcAft>
              <a:buClr>
                <a:schemeClr val="accent1"/>
              </a:buClr>
              <a:buSzPts val="6000"/>
              <a:buNone/>
              <a:defRPr sz="6000">
                <a:solidFill>
                  <a:schemeClr val="accent1"/>
                </a:solidFill>
              </a:defRPr>
            </a:lvl1pPr>
            <a:lvl2pPr lvl="1">
              <a:spcBef>
                <a:spcPts val="0"/>
              </a:spcBef>
              <a:spcAft>
                <a:spcPts val="0"/>
              </a:spcAft>
              <a:buClr>
                <a:schemeClr val="accent1"/>
              </a:buClr>
              <a:buSzPts val="6000"/>
              <a:buNone/>
              <a:defRPr sz="6000">
                <a:solidFill>
                  <a:schemeClr val="accent1"/>
                </a:solidFill>
              </a:defRPr>
            </a:lvl2pPr>
            <a:lvl3pPr lvl="2">
              <a:spcBef>
                <a:spcPts val="0"/>
              </a:spcBef>
              <a:spcAft>
                <a:spcPts val="0"/>
              </a:spcAft>
              <a:buClr>
                <a:schemeClr val="accent1"/>
              </a:buClr>
              <a:buSzPts val="6000"/>
              <a:buNone/>
              <a:defRPr sz="6000">
                <a:solidFill>
                  <a:schemeClr val="accent1"/>
                </a:solidFill>
              </a:defRPr>
            </a:lvl3pPr>
            <a:lvl4pPr lvl="3">
              <a:spcBef>
                <a:spcPts val="0"/>
              </a:spcBef>
              <a:spcAft>
                <a:spcPts val="0"/>
              </a:spcAft>
              <a:buClr>
                <a:schemeClr val="accent1"/>
              </a:buClr>
              <a:buSzPts val="6000"/>
              <a:buNone/>
              <a:defRPr sz="6000">
                <a:solidFill>
                  <a:schemeClr val="accent1"/>
                </a:solidFill>
              </a:defRPr>
            </a:lvl4pPr>
            <a:lvl5pPr lvl="4">
              <a:spcBef>
                <a:spcPts val="0"/>
              </a:spcBef>
              <a:spcAft>
                <a:spcPts val="0"/>
              </a:spcAft>
              <a:buClr>
                <a:schemeClr val="accent1"/>
              </a:buClr>
              <a:buSzPts val="6000"/>
              <a:buNone/>
              <a:defRPr sz="6000">
                <a:solidFill>
                  <a:schemeClr val="accent1"/>
                </a:solidFill>
              </a:defRPr>
            </a:lvl5pPr>
            <a:lvl6pPr lvl="5">
              <a:spcBef>
                <a:spcPts val="0"/>
              </a:spcBef>
              <a:spcAft>
                <a:spcPts val="0"/>
              </a:spcAft>
              <a:buClr>
                <a:schemeClr val="accent1"/>
              </a:buClr>
              <a:buSzPts val="6000"/>
              <a:buNone/>
              <a:defRPr sz="6000">
                <a:solidFill>
                  <a:schemeClr val="accent1"/>
                </a:solidFill>
              </a:defRPr>
            </a:lvl6pPr>
            <a:lvl7pPr lvl="6">
              <a:spcBef>
                <a:spcPts val="0"/>
              </a:spcBef>
              <a:spcAft>
                <a:spcPts val="0"/>
              </a:spcAft>
              <a:buClr>
                <a:schemeClr val="accent1"/>
              </a:buClr>
              <a:buSzPts val="6000"/>
              <a:buNone/>
              <a:defRPr sz="6000">
                <a:solidFill>
                  <a:schemeClr val="accent1"/>
                </a:solidFill>
              </a:defRPr>
            </a:lvl7pPr>
            <a:lvl8pPr lvl="7">
              <a:spcBef>
                <a:spcPts val="0"/>
              </a:spcBef>
              <a:spcAft>
                <a:spcPts val="0"/>
              </a:spcAft>
              <a:buClr>
                <a:schemeClr val="accent1"/>
              </a:buClr>
              <a:buSzPts val="6000"/>
              <a:buNone/>
              <a:defRPr sz="6000">
                <a:solidFill>
                  <a:schemeClr val="accent1"/>
                </a:solidFill>
              </a:defRPr>
            </a:lvl8pPr>
            <a:lvl9pPr lvl="8">
              <a:spcBef>
                <a:spcPts val="0"/>
              </a:spcBef>
              <a:spcAft>
                <a:spcPts val="0"/>
              </a:spcAft>
              <a:buClr>
                <a:schemeClr val="accent1"/>
              </a:buClr>
              <a:buSzPts val="6000"/>
              <a:buNone/>
              <a:defRPr sz="6000">
                <a:solidFill>
                  <a:schemeClr val="accent1"/>
                </a:solidFill>
              </a:defRPr>
            </a:lvl9pPr>
          </a:lstStyle>
          <a:p/>
        </p:txBody>
      </p:sp>
      <p:sp>
        <p:nvSpPr>
          <p:cNvPr id="18" name="Google Shape;18;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sp>
        <p:nvSpPr>
          <p:cNvPr id="20" name="Google Shape;20;p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txBox="1"/>
          <p:nvPr>
            <p:ph type="title"/>
          </p:nvPr>
        </p:nvSpPr>
        <p:spPr>
          <a:xfrm>
            <a:off x="311700" y="445025"/>
            <a:ext cx="8520600" cy="6132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2" name="Google Shape;22;p4"/>
          <p:cNvSpPr txBox="1"/>
          <p:nvPr>
            <p:ph idx="1" type="body"/>
          </p:nvPr>
        </p:nvSpPr>
        <p:spPr>
          <a:xfrm>
            <a:off x="311700" y="1171600"/>
            <a:ext cx="8520600" cy="33972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3" name="Google Shape;23;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txBox="1"/>
          <p:nvPr>
            <p:ph type="title"/>
          </p:nvPr>
        </p:nvSpPr>
        <p:spPr>
          <a:xfrm>
            <a:off x="311700" y="445025"/>
            <a:ext cx="8520600" cy="6132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6" name="Google Shape;26;p5"/>
          <p:cNvSpPr txBox="1"/>
          <p:nvPr>
            <p:ph idx="1" type="body"/>
          </p:nvPr>
        </p:nvSpPr>
        <p:spPr>
          <a:xfrm>
            <a:off x="311700" y="1171675"/>
            <a:ext cx="3999900" cy="33972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7" name="Google Shape;27;p5"/>
          <p:cNvSpPr txBox="1"/>
          <p:nvPr>
            <p:ph idx="2" type="body"/>
          </p:nvPr>
        </p:nvSpPr>
        <p:spPr>
          <a:xfrm>
            <a:off x="4832400" y="1171675"/>
            <a:ext cx="3999900" cy="33972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8" name="Google Shape;28;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 name="Shape 29"/>
        <p:cNvGrpSpPr/>
        <p:nvPr/>
      </p:nvGrpSpPr>
      <p:grpSpPr>
        <a:xfrm>
          <a:off x="0" y="0"/>
          <a:ext cx="0" cy="0"/>
          <a:chOff x="0" y="0"/>
          <a:chExt cx="0" cy="0"/>
        </a:xfrm>
      </p:grpSpPr>
      <p:sp>
        <p:nvSpPr>
          <p:cNvPr id="30" name="Google Shape;30;p6"/>
          <p:cNvSpPr txBox="1"/>
          <p:nvPr>
            <p:ph type="title"/>
          </p:nvPr>
        </p:nvSpPr>
        <p:spPr>
          <a:xfrm>
            <a:off x="311700" y="445025"/>
            <a:ext cx="8520600" cy="6132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1" name="Google Shape;31;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2" name="Shape 32"/>
        <p:cNvGrpSpPr/>
        <p:nvPr/>
      </p:nvGrpSpPr>
      <p:grpSpPr>
        <a:xfrm>
          <a:off x="0" y="0"/>
          <a:ext cx="0" cy="0"/>
          <a:chOff x="0" y="0"/>
          <a:chExt cx="0" cy="0"/>
        </a:xfrm>
      </p:grpSpPr>
      <p:sp>
        <p:nvSpPr>
          <p:cNvPr id="33" name="Google Shape;33;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4" name="Google Shape;34;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5" name="Google Shape;35;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6" name="Shape 36"/>
        <p:cNvGrpSpPr/>
        <p:nvPr/>
      </p:nvGrpSpPr>
      <p:grpSpPr>
        <a:xfrm>
          <a:off x="0" y="0"/>
          <a:ext cx="0" cy="0"/>
          <a:chOff x="0" y="0"/>
          <a:chExt cx="0" cy="0"/>
        </a:xfrm>
      </p:grpSpPr>
      <p:sp>
        <p:nvSpPr>
          <p:cNvPr id="37" name="Google Shape;37;p8"/>
          <p:cNvSpPr txBox="1"/>
          <p:nvPr>
            <p:ph type="title"/>
          </p:nvPr>
        </p:nvSpPr>
        <p:spPr>
          <a:xfrm>
            <a:off x="490250" y="526350"/>
            <a:ext cx="56040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accent1"/>
              </a:buClr>
              <a:buSzPts val="5400"/>
              <a:buNone/>
              <a:defRPr sz="5400">
                <a:solidFill>
                  <a:schemeClr val="accent1"/>
                </a:solidFill>
              </a:defRPr>
            </a:lvl1pPr>
            <a:lvl2pPr lvl="1">
              <a:spcBef>
                <a:spcPts val="0"/>
              </a:spcBef>
              <a:spcAft>
                <a:spcPts val="0"/>
              </a:spcAft>
              <a:buClr>
                <a:schemeClr val="accent1"/>
              </a:buClr>
              <a:buSzPts val="5400"/>
              <a:buNone/>
              <a:defRPr sz="5400">
                <a:solidFill>
                  <a:schemeClr val="accent1"/>
                </a:solidFill>
              </a:defRPr>
            </a:lvl2pPr>
            <a:lvl3pPr lvl="2">
              <a:spcBef>
                <a:spcPts val="0"/>
              </a:spcBef>
              <a:spcAft>
                <a:spcPts val="0"/>
              </a:spcAft>
              <a:buClr>
                <a:schemeClr val="accent1"/>
              </a:buClr>
              <a:buSzPts val="5400"/>
              <a:buNone/>
              <a:defRPr sz="5400">
                <a:solidFill>
                  <a:schemeClr val="accent1"/>
                </a:solidFill>
              </a:defRPr>
            </a:lvl3pPr>
            <a:lvl4pPr lvl="3">
              <a:spcBef>
                <a:spcPts val="0"/>
              </a:spcBef>
              <a:spcAft>
                <a:spcPts val="0"/>
              </a:spcAft>
              <a:buClr>
                <a:schemeClr val="accent1"/>
              </a:buClr>
              <a:buSzPts val="5400"/>
              <a:buNone/>
              <a:defRPr sz="5400">
                <a:solidFill>
                  <a:schemeClr val="accent1"/>
                </a:solidFill>
              </a:defRPr>
            </a:lvl4pPr>
            <a:lvl5pPr lvl="4">
              <a:spcBef>
                <a:spcPts val="0"/>
              </a:spcBef>
              <a:spcAft>
                <a:spcPts val="0"/>
              </a:spcAft>
              <a:buClr>
                <a:schemeClr val="accent1"/>
              </a:buClr>
              <a:buSzPts val="5400"/>
              <a:buNone/>
              <a:defRPr sz="5400">
                <a:solidFill>
                  <a:schemeClr val="accent1"/>
                </a:solidFill>
              </a:defRPr>
            </a:lvl5pPr>
            <a:lvl6pPr lvl="5">
              <a:spcBef>
                <a:spcPts val="0"/>
              </a:spcBef>
              <a:spcAft>
                <a:spcPts val="0"/>
              </a:spcAft>
              <a:buClr>
                <a:schemeClr val="accent1"/>
              </a:buClr>
              <a:buSzPts val="5400"/>
              <a:buNone/>
              <a:defRPr sz="5400">
                <a:solidFill>
                  <a:schemeClr val="accent1"/>
                </a:solidFill>
              </a:defRPr>
            </a:lvl6pPr>
            <a:lvl7pPr lvl="6">
              <a:spcBef>
                <a:spcPts val="0"/>
              </a:spcBef>
              <a:spcAft>
                <a:spcPts val="0"/>
              </a:spcAft>
              <a:buClr>
                <a:schemeClr val="accent1"/>
              </a:buClr>
              <a:buSzPts val="5400"/>
              <a:buNone/>
              <a:defRPr sz="5400">
                <a:solidFill>
                  <a:schemeClr val="accent1"/>
                </a:solidFill>
              </a:defRPr>
            </a:lvl7pPr>
            <a:lvl8pPr lvl="7">
              <a:spcBef>
                <a:spcPts val="0"/>
              </a:spcBef>
              <a:spcAft>
                <a:spcPts val="0"/>
              </a:spcAft>
              <a:buClr>
                <a:schemeClr val="accent1"/>
              </a:buClr>
              <a:buSzPts val="5400"/>
              <a:buNone/>
              <a:defRPr sz="5400">
                <a:solidFill>
                  <a:schemeClr val="accent1"/>
                </a:solidFill>
              </a:defRPr>
            </a:lvl8pPr>
            <a:lvl9pPr lvl="8">
              <a:spcBef>
                <a:spcPts val="0"/>
              </a:spcBef>
              <a:spcAft>
                <a:spcPts val="0"/>
              </a:spcAft>
              <a:buClr>
                <a:schemeClr val="accent1"/>
              </a:buClr>
              <a:buSzPts val="5400"/>
              <a:buNone/>
              <a:defRPr sz="5400">
                <a:solidFill>
                  <a:schemeClr val="accent1"/>
                </a:solidFill>
              </a:defRPr>
            </a:lvl9pPr>
          </a:lstStyle>
          <a:p/>
        </p:txBody>
      </p:sp>
      <p:sp>
        <p:nvSpPr>
          <p:cNvPr id="38" name="Google Shape;38;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p9"/>
          <p:cNvSpPr/>
          <p:nvPr/>
        </p:nvSpPr>
        <p:spPr>
          <a:xfrm>
            <a:off x="4572000" y="-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 name="Google Shape;41;p9"/>
          <p:cNvCxnSpPr/>
          <p:nvPr/>
        </p:nvCxnSpPr>
        <p:spPr>
          <a:xfrm>
            <a:off x="5029675" y="4495500"/>
            <a:ext cx="686400" cy="0"/>
          </a:xfrm>
          <a:prstGeom prst="straightConnector1">
            <a:avLst/>
          </a:prstGeom>
          <a:noFill/>
          <a:ln cap="flat" cmpd="sng" w="19050">
            <a:solidFill>
              <a:schemeClr val="lt2"/>
            </a:solidFill>
            <a:prstDash val="solid"/>
            <a:round/>
            <a:headEnd len="sm" w="sm" type="none"/>
            <a:tailEnd len="sm" w="sm" type="none"/>
          </a:ln>
        </p:spPr>
      </p:cxnSp>
      <p:sp>
        <p:nvSpPr>
          <p:cNvPr id="42" name="Google Shape;42;p9"/>
          <p:cNvSpPr txBox="1"/>
          <p:nvPr>
            <p:ph type="title"/>
          </p:nvPr>
        </p:nvSpPr>
        <p:spPr>
          <a:xfrm>
            <a:off x="265500" y="1382350"/>
            <a:ext cx="4045200" cy="13332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lt2"/>
              </a:buClr>
              <a:buSzPts val="4200"/>
              <a:buNone/>
              <a:defRPr sz="4200">
                <a:solidFill>
                  <a:schemeClr val="lt2"/>
                </a:solidFill>
              </a:defRPr>
            </a:lvl1pPr>
            <a:lvl2pPr lvl="1" algn="ctr">
              <a:spcBef>
                <a:spcPts val="0"/>
              </a:spcBef>
              <a:spcAft>
                <a:spcPts val="0"/>
              </a:spcAft>
              <a:buClr>
                <a:schemeClr val="lt2"/>
              </a:buClr>
              <a:buSzPts val="4200"/>
              <a:buNone/>
              <a:defRPr sz="4200">
                <a:solidFill>
                  <a:schemeClr val="lt2"/>
                </a:solidFill>
              </a:defRPr>
            </a:lvl2pPr>
            <a:lvl3pPr lvl="2" algn="ctr">
              <a:spcBef>
                <a:spcPts val="0"/>
              </a:spcBef>
              <a:spcAft>
                <a:spcPts val="0"/>
              </a:spcAft>
              <a:buClr>
                <a:schemeClr val="lt2"/>
              </a:buClr>
              <a:buSzPts val="4200"/>
              <a:buNone/>
              <a:defRPr sz="4200">
                <a:solidFill>
                  <a:schemeClr val="lt2"/>
                </a:solidFill>
              </a:defRPr>
            </a:lvl3pPr>
            <a:lvl4pPr lvl="3" algn="ctr">
              <a:spcBef>
                <a:spcPts val="0"/>
              </a:spcBef>
              <a:spcAft>
                <a:spcPts val="0"/>
              </a:spcAft>
              <a:buClr>
                <a:schemeClr val="lt2"/>
              </a:buClr>
              <a:buSzPts val="4200"/>
              <a:buNone/>
              <a:defRPr sz="4200">
                <a:solidFill>
                  <a:schemeClr val="lt2"/>
                </a:solidFill>
              </a:defRPr>
            </a:lvl4pPr>
            <a:lvl5pPr lvl="4" algn="ctr">
              <a:spcBef>
                <a:spcPts val="0"/>
              </a:spcBef>
              <a:spcAft>
                <a:spcPts val="0"/>
              </a:spcAft>
              <a:buClr>
                <a:schemeClr val="lt2"/>
              </a:buClr>
              <a:buSzPts val="4200"/>
              <a:buNone/>
              <a:defRPr sz="4200">
                <a:solidFill>
                  <a:schemeClr val="lt2"/>
                </a:solidFill>
              </a:defRPr>
            </a:lvl5pPr>
            <a:lvl6pPr lvl="5" algn="ctr">
              <a:spcBef>
                <a:spcPts val="0"/>
              </a:spcBef>
              <a:spcAft>
                <a:spcPts val="0"/>
              </a:spcAft>
              <a:buClr>
                <a:schemeClr val="lt2"/>
              </a:buClr>
              <a:buSzPts val="4200"/>
              <a:buNone/>
              <a:defRPr sz="4200">
                <a:solidFill>
                  <a:schemeClr val="lt2"/>
                </a:solidFill>
              </a:defRPr>
            </a:lvl6pPr>
            <a:lvl7pPr lvl="6" algn="ctr">
              <a:spcBef>
                <a:spcPts val="0"/>
              </a:spcBef>
              <a:spcAft>
                <a:spcPts val="0"/>
              </a:spcAft>
              <a:buClr>
                <a:schemeClr val="lt2"/>
              </a:buClr>
              <a:buSzPts val="4200"/>
              <a:buNone/>
              <a:defRPr sz="4200">
                <a:solidFill>
                  <a:schemeClr val="lt2"/>
                </a:solidFill>
              </a:defRPr>
            </a:lvl7pPr>
            <a:lvl8pPr lvl="7" algn="ctr">
              <a:spcBef>
                <a:spcPts val="0"/>
              </a:spcBef>
              <a:spcAft>
                <a:spcPts val="0"/>
              </a:spcAft>
              <a:buClr>
                <a:schemeClr val="lt2"/>
              </a:buClr>
              <a:buSzPts val="4200"/>
              <a:buNone/>
              <a:defRPr sz="4200">
                <a:solidFill>
                  <a:schemeClr val="lt2"/>
                </a:solidFill>
              </a:defRPr>
            </a:lvl8pPr>
            <a:lvl9pPr lvl="8" algn="ctr">
              <a:spcBef>
                <a:spcPts val="0"/>
              </a:spcBef>
              <a:spcAft>
                <a:spcPts val="0"/>
              </a:spcAft>
              <a:buClr>
                <a:schemeClr val="lt2"/>
              </a:buClr>
              <a:buSzPts val="4200"/>
              <a:buNone/>
              <a:defRPr sz="4200">
                <a:solidFill>
                  <a:schemeClr val="lt2"/>
                </a:solidFill>
              </a:defRPr>
            </a:lvl9pPr>
          </a:lstStyle>
          <a:p/>
        </p:txBody>
      </p:sp>
      <p:sp>
        <p:nvSpPr>
          <p:cNvPr id="43" name="Google Shape;43;p9"/>
          <p:cNvSpPr txBox="1"/>
          <p:nvPr>
            <p:ph idx="1" type="subTitle"/>
          </p:nvPr>
        </p:nvSpPr>
        <p:spPr>
          <a:xfrm>
            <a:off x="265500" y="27690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4" name="Google Shape;44;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accent1"/>
              </a:buClr>
              <a:buSzPts val="1800"/>
              <a:buChar char="●"/>
              <a:defRPr>
                <a:solidFill>
                  <a:schemeClr val="accent1"/>
                </a:solidFill>
              </a:defRPr>
            </a:lvl1pPr>
            <a:lvl2pPr indent="-317500" lvl="1" marL="914400">
              <a:spcBef>
                <a:spcPts val="0"/>
              </a:spcBef>
              <a:spcAft>
                <a:spcPts val="0"/>
              </a:spcAft>
              <a:buClr>
                <a:schemeClr val="accent1"/>
              </a:buClr>
              <a:buSzPts val="1400"/>
              <a:buChar char="○"/>
              <a:defRPr>
                <a:solidFill>
                  <a:schemeClr val="accent1"/>
                </a:solidFill>
              </a:defRPr>
            </a:lvl2pPr>
            <a:lvl3pPr indent="-317500" lvl="2" marL="1371600">
              <a:spcBef>
                <a:spcPts val="0"/>
              </a:spcBef>
              <a:spcAft>
                <a:spcPts val="0"/>
              </a:spcAft>
              <a:buClr>
                <a:schemeClr val="accent1"/>
              </a:buClr>
              <a:buSzPts val="1400"/>
              <a:buChar char="■"/>
              <a:defRPr>
                <a:solidFill>
                  <a:schemeClr val="accent1"/>
                </a:solidFill>
              </a:defRPr>
            </a:lvl3pPr>
            <a:lvl4pPr indent="-317500" lvl="3" marL="1828800">
              <a:spcBef>
                <a:spcPts val="0"/>
              </a:spcBef>
              <a:spcAft>
                <a:spcPts val="0"/>
              </a:spcAft>
              <a:buClr>
                <a:schemeClr val="accent1"/>
              </a:buClr>
              <a:buSzPts val="1400"/>
              <a:buChar char="●"/>
              <a:defRPr>
                <a:solidFill>
                  <a:schemeClr val="accent1"/>
                </a:solidFill>
              </a:defRPr>
            </a:lvl4pPr>
            <a:lvl5pPr indent="-317500" lvl="4" marL="2286000">
              <a:spcBef>
                <a:spcPts val="0"/>
              </a:spcBef>
              <a:spcAft>
                <a:spcPts val="0"/>
              </a:spcAft>
              <a:buClr>
                <a:schemeClr val="accent1"/>
              </a:buClr>
              <a:buSzPts val="1400"/>
              <a:buChar char="○"/>
              <a:defRPr>
                <a:solidFill>
                  <a:schemeClr val="accent1"/>
                </a:solidFill>
              </a:defRPr>
            </a:lvl5pPr>
            <a:lvl6pPr indent="-317500" lvl="5" marL="2743200">
              <a:spcBef>
                <a:spcPts val="0"/>
              </a:spcBef>
              <a:spcAft>
                <a:spcPts val="0"/>
              </a:spcAft>
              <a:buClr>
                <a:schemeClr val="accent1"/>
              </a:buClr>
              <a:buSzPts val="1400"/>
              <a:buChar char="■"/>
              <a:defRPr>
                <a:solidFill>
                  <a:schemeClr val="accent1"/>
                </a:solidFill>
              </a:defRPr>
            </a:lvl6pPr>
            <a:lvl7pPr indent="-317500" lvl="6" marL="3200400">
              <a:spcBef>
                <a:spcPts val="0"/>
              </a:spcBef>
              <a:spcAft>
                <a:spcPts val="0"/>
              </a:spcAft>
              <a:buClr>
                <a:schemeClr val="accent1"/>
              </a:buClr>
              <a:buSzPts val="1400"/>
              <a:buChar char="●"/>
              <a:defRPr>
                <a:solidFill>
                  <a:schemeClr val="accent1"/>
                </a:solidFill>
              </a:defRPr>
            </a:lvl7pPr>
            <a:lvl8pPr indent="-317500" lvl="7" marL="3657600">
              <a:spcBef>
                <a:spcPts val="0"/>
              </a:spcBef>
              <a:spcAft>
                <a:spcPts val="0"/>
              </a:spcAft>
              <a:buClr>
                <a:schemeClr val="accent1"/>
              </a:buClr>
              <a:buSzPts val="1400"/>
              <a:buChar char="○"/>
              <a:defRPr>
                <a:solidFill>
                  <a:schemeClr val="accent1"/>
                </a:solidFill>
              </a:defRPr>
            </a:lvl8pPr>
            <a:lvl9pPr indent="-317500" lvl="8" marL="4114800">
              <a:spcBef>
                <a:spcPts val="0"/>
              </a:spcBef>
              <a:spcAft>
                <a:spcPts val="0"/>
              </a:spcAft>
              <a:buClr>
                <a:schemeClr val="accent1"/>
              </a:buClr>
              <a:buSzPts val="1400"/>
              <a:buChar char="■"/>
              <a:defRPr>
                <a:solidFill>
                  <a:schemeClr val="accent1"/>
                </a:solidFill>
              </a:defRPr>
            </a:lvl9pPr>
          </a:lstStyle>
          <a:p/>
        </p:txBody>
      </p:sp>
      <p:sp>
        <p:nvSpPr>
          <p:cNvPr id="45" name="Google Shape;45;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6" name="Shape 46"/>
        <p:cNvGrpSpPr/>
        <p:nvPr/>
      </p:nvGrpSpPr>
      <p:grpSpPr>
        <a:xfrm>
          <a:off x="0" y="0"/>
          <a:ext cx="0" cy="0"/>
          <a:chOff x="0" y="0"/>
          <a:chExt cx="0" cy="0"/>
        </a:xfrm>
      </p:grpSpPr>
      <p:sp>
        <p:nvSpPr>
          <p:cNvPr id="47" name="Google Shape;47;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8" name="Google Shape;48;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paperback">
    <p:bg>
      <p:bgPr>
        <a:solidFill>
          <a:schemeClr val="accen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6132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1pPr>
            <a:lvl2pPr lvl="1">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2pPr>
            <a:lvl3pPr lvl="2">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3pPr>
            <a:lvl4pPr lvl="3">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4pPr>
            <a:lvl5pPr lvl="4">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5pPr>
            <a:lvl6pPr lvl="5">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6pPr>
            <a:lvl7pPr lvl="6">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7pPr>
            <a:lvl8pPr lvl="7">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8pPr>
            <a:lvl9pPr lvl="8">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9pPr>
          </a:lstStyle>
          <a:p/>
        </p:txBody>
      </p:sp>
      <p:sp>
        <p:nvSpPr>
          <p:cNvPr id="7" name="Google Shape;7;p1"/>
          <p:cNvSpPr txBox="1"/>
          <p:nvPr>
            <p:ph idx="1" type="body"/>
          </p:nvPr>
        </p:nvSpPr>
        <p:spPr>
          <a:xfrm>
            <a:off x="311700" y="1171600"/>
            <a:ext cx="8520600" cy="33972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1"/>
              </a:buClr>
              <a:buSzPts val="1800"/>
              <a:buFont typeface="Old Standard TT"/>
              <a:buChar char="●"/>
              <a:defRPr sz="1800">
                <a:solidFill>
                  <a:schemeClr val="dk1"/>
                </a:solidFill>
                <a:latin typeface="Old Standard TT"/>
                <a:ea typeface="Old Standard TT"/>
                <a:cs typeface="Old Standard TT"/>
                <a:sym typeface="Old Standard TT"/>
              </a:defRPr>
            </a:lvl1pPr>
            <a:lvl2pPr indent="-317500" lvl="1" marL="9144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2pPr>
            <a:lvl3pPr indent="-317500" lvl="2" marL="13716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3pPr>
            <a:lvl4pPr indent="-317500" lvl="3" marL="18288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4pPr>
            <a:lvl5pPr indent="-317500" lvl="4" marL="22860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5pPr>
            <a:lvl6pPr indent="-317500" lvl="5" marL="27432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6pPr>
            <a:lvl7pPr indent="-317500" lvl="6" marL="32004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7pPr>
            <a:lvl8pPr indent="-317500" lvl="7" marL="36576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8pPr>
            <a:lvl9pPr indent="-317500" lvl="8" marL="41148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1"/>
                </a:solidFill>
                <a:latin typeface="Old Standard TT"/>
                <a:ea typeface="Old Standard TT"/>
                <a:cs typeface="Old Standard TT"/>
                <a:sym typeface="Old Standard TT"/>
              </a:defRPr>
            </a:lvl1pPr>
            <a:lvl2pPr lvl="1" algn="r">
              <a:buNone/>
              <a:defRPr sz="1000">
                <a:solidFill>
                  <a:schemeClr val="dk1"/>
                </a:solidFill>
                <a:latin typeface="Old Standard TT"/>
                <a:ea typeface="Old Standard TT"/>
                <a:cs typeface="Old Standard TT"/>
                <a:sym typeface="Old Standard TT"/>
              </a:defRPr>
            </a:lvl2pPr>
            <a:lvl3pPr lvl="2" algn="r">
              <a:buNone/>
              <a:defRPr sz="1000">
                <a:solidFill>
                  <a:schemeClr val="dk1"/>
                </a:solidFill>
                <a:latin typeface="Old Standard TT"/>
                <a:ea typeface="Old Standard TT"/>
                <a:cs typeface="Old Standard TT"/>
                <a:sym typeface="Old Standard TT"/>
              </a:defRPr>
            </a:lvl3pPr>
            <a:lvl4pPr lvl="3" algn="r">
              <a:buNone/>
              <a:defRPr sz="1000">
                <a:solidFill>
                  <a:schemeClr val="dk1"/>
                </a:solidFill>
                <a:latin typeface="Old Standard TT"/>
                <a:ea typeface="Old Standard TT"/>
                <a:cs typeface="Old Standard TT"/>
                <a:sym typeface="Old Standard TT"/>
              </a:defRPr>
            </a:lvl4pPr>
            <a:lvl5pPr lvl="4" algn="r">
              <a:buNone/>
              <a:defRPr sz="1000">
                <a:solidFill>
                  <a:schemeClr val="dk1"/>
                </a:solidFill>
                <a:latin typeface="Old Standard TT"/>
                <a:ea typeface="Old Standard TT"/>
                <a:cs typeface="Old Standard TT"/>
                <a:sym typeface="Old Standard TT"/>
              </a:defRPr>
            </a:lvl5pPr>
            <a:lvl6pPr lvl="5" algn="r">
              <a:buNone/>
              <a:defRPr sz="1000">
                <a:solidFill>
                  <a:schemeClr val="dk1"/>
                </a:solidFill>
                <a:latin typeface="Old Standard TT"/>
                <a:ea typeface="Old Standard TT"/>
                <a:cs typeface="Old Standard TT"/>
                <a:sym typeface="Old Standard TT"/>
              </a:defRPr>
            </a:lvl6pPr>
            <a:lvl7pPr lvl="6" algn="r">
              <a:buNone/>
              <a:defRPr sz="1000">
                <a:solidFill>
                  <a:schemeClr val="dk1"/>
                </a:solidFill>
                <a:latin typeface="Old Standard TT"/>
                <a:ea typeface="Old Standard TT"/>
                <a:cs typeface="Old Standard TT"/>
                <a:sym typeface="Old Standard TT"/>
              </a:defRPr>
            </a:lvl7pPr>
            <a:lvl8pPr lvl="7" algn="r">
              <a:buNone/>
              <a:defRPr sz="1000">
                <a:solidFill>
                  <a:schemeClr val="dk1"/>
                </a:solidFill>
                <a:latin typeface="Old Standard TT"/>
                <a:ea typeface="Old Standard TT"/>
                <a:cs typeface="Old Standard TT"/>
                <a:sym typeface="Old Standard TT"/>
              </a:defRPr>
            </a:lvl8pPr>
            <a:lvl9pPr lvl="8" algn="r">
              <a:buNone/>
              <a:defRPr sz="1000">
                <a:solidFill>
                  <a:schemeClr val="dk1"/>
                </a:solidFill>
                <a:latin typeface="Old Standard TT"/>
                <a:ea typeface="Old Standard TT"/>
                <a:cs typeface="Old Standard TT"/>
                <a:sym typeface="Old Standard TT"/>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3.png"/><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5.png"/><Relationship Id="rId4" Type="http://schemas.openxmlformats.org/officeDocument/2006/relationships/image" Target="../media/image4.png"/><Relationship Id="rId5" Type="http://schemas.openxmlformats.org/officeDocument/2006/relationships/image" Target="../media/image9.png"/><Relationship Id="rId6"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0.png"/><Relationship Id="rId4" Type="http://schemas.openxmlformats.org/officeDocument/2006/relationships/image" Target="../media/image16.png"/><Relationship Id="rId9" Type="http://schemas.openxmlformats.org/officeDocument/2006/relationships/image" Target="../media/image18.png"/><Relationship Id="rId5" Type="http://schemas.openxmlformats.org/officeDocument/2006/relationships/image" Target="../media/image14.png"/><Relationship Id="rId6" Type="http://schemas.openxmlformats.org/officeDocument/2006/relationships/image" Target="../media/image20.png"/><Relationship Id="rId7" Type="http://schemas.openxmlformats.org/officeDocument/2006/relationships/image" Target="../media/image22.png"/><Relationship Id="rId8" Type="http://schemas.openxmlformats.org/officeDocument/2006/relationships/image" Target="../media/image1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hyperlink" Target="https://victorbrobles.github.io/fase0/rebotadores.html" TargetMode="External"/><Relationship Id="rId4" Type="http://schemas.openxmlformats.org/officeDocument/2006/relationships/hyperlink" Target="https://victorbrobles.github.io/fase1/standard.html?12" TargetMode="External"/><Relationship Id="rId5" Type="http://schemas.openxmlformats.org/officeDocument/2006/relationships/hyperlink" Target="https://victorbrobles.github.io/estandar/standard.html?20" TargetMode="External"/><Relationship Id="rId6" Type="http://schemas.openxmlformats.org/officeDocument/2006/relationships/hyperlink" Target="https://victorbrobles.github.io/reaction/reaction.html?15"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hyperlink" Target="https://victorbrobles.github.io/tetrisWeb.html" TargetMode="External"/><Relationship Id="rId4" Type="http://schemas.openxmlformats.org/officeDocument/2006/relationships/hyperlink" Target="https://victorbrobles.github.io/menuPrincipal.html" TargetMode="External"/><Relationship Id="rId5" Type="http://schemas.openxmlformats.org/officeDocument/2006/relationships/hyperlink" Target="https://victorbrobles.github.io/MemoriaTetris.pdf"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3.png"/><Relationship Id="rId4" Type="http://schemas.openxmlformats.org/officeDocument/2006/relationships/image" Target="../media/image25.png"/><Relationship Id="rId11" Type="http://schemas.openxmlformats.org/officeDocument/2006/relationships/image" Target="../media/image29.png"/><Relationship Id="rId10" Type="http://schemas.openxmlformats.org/officeDocument/2006/relationships/image" Target="../media/image28.png"/><Relationship Id="rId12" Type="http://schemas.openxmlformats.org/officeDocument/2006/relationships/image" Target="../media/image7.png"/><Relationship Id="rId9" Type="http://schemas.openxmlformats.org/officeDocument/2006/relationships/image" Target="../media/image6.png"/><Relationship Id="rId5" Type="http://schemas.openxmlformats.org/officeDocument/2006/relationships/image" Target="../media/image21.png"/><Relationship Id="rId6" Type="http://schemas.openxmlformats.org/officeDocument/2006/relationships/image" Target="../media/image24.png"/><Relationship Id="rId7" Type="http://schemas.openxmlformats.org/officeDocument/2006/relationships/image" Target="../media/image17.png"/><Relationship Id="rId8" Type="http://schemas.openxmlformats.org/officeDocument/2006/relationships/image" Target="../media/image2.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7.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3"/>
          <p:cNvSpPr txBox="1"/>
          <p:nvPr>
            <p:ph type="ctrTitle"/>
          </p:nvPr>
        </p:nvSpPr>
        <p:spPr>
          <a:xfrm>
            <a:off x="311700" y="443800"/>
            <a:ext cx="8520600" cy="29814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s">
                <a:latin typeface="Oswald Medium"/>
                <a:ea typeface="Oswald Medium"/>
                <a:cs typeface="Oswald Medium"/>
                <a:sym typeface="Oswald Medium"/>
              </a:rPr>
              <a:t>REINTERPRETACIÓN DEL JUEGO DEL TETRIS EN REALIDAD VIRTUAL</a:t>
            </a:r>
            <a:endParaRPr>
              <a:latin typeface="Oswald Medium"/>
              <a:ea typeface="Oswald Medium"/>
              <a:cs typeface="Oswald Medium"/>
              <a:sym typeface="Oswald Medium"/>
            </a:endParaRPr>
          </a:p>
        </p:txBody>
      </p:sp>
      <p:sp>
        <p:nvSpPr>
          <p:cNvPr id="60" name="Google Shape;60;p13"/>
          <p:cNvSpPr txBox="1"/>
          <p:nvPr>
            <p:ph idx="1" type="subTitle"/>
          </p:nvPr>
        </p:nvSpPr>
        <p:spPr>
          <a:xfrm>
            <a:off x="311700" y="4074475"/>
            <a:ext cx="8520600" cy="792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sz="2200"/>
              <a:t>Víctor Blasco Robles</a:t>
            </a:r>
            <a:endParaRPr sz="22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22"/>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6666"/>
              <a:buFont typeface="Arial"/>
              <a:buNone/>
            </a:pPr>
            <a:r>
              <a:rPr lang="es"/>
              <a:t>DESARROLLO DEL PROYECTO (ETAPA 1)</a:t>
            </a:r>
            <a:endParaRPr/>
          </a:p>
          <a:p>
            <a:pPr indent="0" lvl="0" marL="0" rtl="0" algn="l">
              <a:spcBef>
                <a:spcPts val="0"/>
              </a:spcBef>
              <a:spcAft>
                <a:spcPts val="0"/>
              </a:spcAft>
              <a:buNone/>
            </a:pPr>
            <a:r>
              <a:t/>
            </a:r>
            <a:endParaRPr/>
          </a:p>
        </p:txBody>
      </p:sp>
      <p:sp>
        <p:nvSpPr>
          <p:cNvPr id="129" name="Google Shape;129;p22"/>
          <p:cNvSpPr txBox="1"/>
          <p:nvPr>
            <p:ph idx="1" type="body"/>
          </p:nvPr>
        </p:nvSpPr>
        <p:spPr>
          <a:xfrm>
            <a:off x="311700" y="1171600"/>
            <a:ext cx="8520600" cy="3397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sz="1200"/>
              <a:t>Esta etapa del desarrollo se dedicó a establecer el objetivo principal del proyecto. Para ello se exploró el contexto actual de la realidad virtual y se decidió que el mejor tipo de aplicación para desarrollar en A-Frame que fuera adaptable a un entorno de realidad virtual era un videojuego. </a:t>
            </a:r>
            <a:endParaRPr sz="1200"/>
          </a:p>
          <a:p>
            <a:pPr indent="0" lvl="0" marL="0" rtl="0" algn="l">
              <a:spcBef>
                <a:spcPts val="1200"/>
              </a:spcBef>
              <a:spcAft>
                <a:spcPts val="0"/>
              </a:spcAft>
              <a:buNone/>
            </a:pPr>
            <a:r>
              <a:rPr lang="es" sz="1200"/>
              <a:t>Por lo tanto se inició el desarrollo de una adaptación del juego del Tetris en realidad virtual y se creó el primer prototipo de la aplicación.</a:t>
            </a:r>
            <a:endParaRPr sz="1200"/>
          </a:p>
          <a:p>
            <a:pPr indent="0" lvl="0" marL="0" rtl="0" algn="l">
              <a:spcBef>
                <a:spcPts val="1200"/>
              </a:spcBef>
              <a:spcAft>
                <a:spcPts val="1200"/>
              </a:spcAft>
              <a:buNone/>
            </a:pPr>
            <a:r>
              <a:t/>
            </a:r>
            <a:endParaRPr sz="1200"/>
          </a:p>
        </p:txBody>
      </p:sp>
      <p:pic>
        <p:nvPicPr>
          <p:cNvPr id="130" name="Google Shape;130;p22"/>
          <p:cNvPicPr preferRelativeResize="0"/>
          <p:nvPr/>
        </p:nvPicPr>
        <p:blipFill>
          <a:blip r:embed="rId3">
            <a:alphaModFix/>
          </a:blip>
          <a:stretch>
            <a:fillRect/>
          </a:stretch>
        </p:blipFill>
        <p:spPr>
          <a:xfrm>
            <a:off x="2048300" y="2480725"/>
            <a:ext cx="5086574" cy="20880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23"/>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6666"/>
              <a:buFont typeface="Arial"/>
              <a:buNone/>
            </a:pPr>
            <a:r>
              <a:rPr lang="es"/>
              <a:t>DESARROLLO DEL PROYECTO (ETAPA 2)</a:t>
            </a:r>
            <a:endParaRPr/>
          </a:p>
          <a:p>
            <a:pPr indent="0" lvl="0" marL="0" rtl="0" algn="l">
              <a:spcBef>
                <a:spcPts val="0"/>
              </a:spcBef>
              <a:spcAft>
                <a:spcPts val="0"/>
              </a:spcAft>
              <a:buNone/>
            </a:pPr>
            <a:r>
              <a:t/>
            </a:r>
            <a:endParaRPr/>
          </a:p>
        </p:txBody>
      </p:sp>
      <p:sp>
        <p:nvSpPr>
          <p:cNvPr id="136" name="Google Shape;136;p23"/>
          <p:cNvSpPr txBox="1"/>
          <p:nvPr>
            <p:ph idx="1" type="body"/>
          </p:nvPr>
        </p:nvSpPr>
        <p:spPr>
          <a:xfrm>
            <a:off x="311700" y="1171600"/>
            <a:ext cx="8520600" cy="3397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sz="1200"/>
              <a:t>Durante esta etapa del proyecto se introdujo la funcionalidad dinámica de la aplicación. Para ello se introdujeron nuevos componentes y se modificaron los ya existentes completando sus funciones y añadiendo distintos manejadores de eventos.</a:t>
            </a:r>
            <a:endParaRPr sz="1200"/>
          </a:p>
          <a:p>
            <a:pPr indent="0" lvl="0" marL="0" rtl="0" algn="l">
              <a:spcBef>
                <a:spcPts val="1200"/>
              </a:spcBef>
              <a:spcAft>
                <a:spcPts val="0"/>
              </a:spcAft>
              <a:buNone/>
            </a:pPr>
            <a:r>
              <a:rPr lang="es" sz="1200"/>
              <a:t>El resultado final de esta fase fue una aplicación totalmente funcional que se corresponde con el modo </a:t>
            </a:r>
            <a:r>
              <a:rPr i="1" lang="es" sz="1200"/>
              <a:t>standard</a:t>
            </a:r>
            <a:r>
              <a:rPr lang="es" sz="1200"/>
              <a:t> del juego.</a:t>
            </a:r>
            <a:endParaRPr sz="1200"/>
          </a:p>
          <a:p>
            <a:pPr indent="0" lvl="0" marL="0" rtl="0" algn="l">
              <a:spcBef>
                <a:spcPts val="1200"/>
              </a:spcBef>
              <a:spcAft>
                <a:spcPts val="1200"/>
              </a:spcAft>
              <a:buNone/>
            </a:pPr>
            <a:r>
              <a:t/>
            </a:r>
            <a:endParaRPr sz="1200"/>
          </a:p>
        </p:txBody>
      </p:sp>
      <p:pic>
        <p:nvPicPr>
          <p:cNvPr id="137" name="Google Shape;137;p23"/>
          <p:cNvPicPr preferRelativeResize="0"/>
          <p:nvPr/>
        </p:nvPicPr>
        <p:blipFill>
          <a:blip r:embed="rId3">
            <a:alphaModFix/>
          </a:blip>
          <a:stretch>
            <a:fillRect/>
          </a:stretch>
        </p:blipFill>
        <p:spPr>
          <a:xfrm>
            <a:off x="1399675" y="2264500"/>
            <a:ext cx="6110750" cy="23896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24"/>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6666"/>
              <a:buFont typeface="Arial"/>
              <a:buNone/>
            </a:pPr>
            <a:r>
              <a:rPr lang="es"/>
              <a:t>DESARROLLO DEL PROYECTO (ETAPA 3)</a:t>
            </a:r>
            <a:endParaRPr/>
          </a:p>
          <a:p>
            <a:pPr indent="0" lvl="0" marL="0" rtl="0" algn="l">
              <a:spcBef>
                <a:spcPts val="0"/>
              </a:spcBef>
              <a:spcAft>
                <a:spcPts val="0"/>
              </a:spcAft>
              <a:buNone/>
            </a:pPr>
            <a:r>
              <a:t/>
            </a:r>
            <a:endParaRPr/>
          </a:p>
        </p:txBody>
      </p:sp>
      <p:sp>
        <p:nvSpPr>
          <p:cNvPr id="143" name="Google Shape;143;p24"/>
          <p:cNvSpPr txBox="1"/>
          <p:nvPr>
            <p:ph idx="1" type="body"/>
          </p:nvPr>
        </p:nvSpPr>
        <p:spPr>
          <a:xfrm>
            <a:off x="311700" y="1171600"/>
            <a:ext cx="8520600" cy="3397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sz="1200"/>
              <a:t>Esta etapa del proyecto se dedicó a la adaptación de la aplicación a un entorno de realidad virtual compatible. Para ello fue necesario incorporar los dispositivos externos necesarios para ello, en este caso las gafas y controladores de realidad virtual.</a:t>
            </a:r>
            <a:endParaRPr sz="1200"/>
          </a:p>
          <a:p>
            <a:pPr indent="0" lvl="0" marL="0" rtl="0" algn="l">
              <a:spcBef>
                <a:spcPts val="1200"/>
              </a:spcBef>
              <a:spcAft>
                <a:spcPts val="0"/>
              </a:spcAft>
              <a:buNone/>
            </a:pPr>
            <a:r>
              <a:rPr lang="es" sz="1200"/>
              <a:t>Para este fin se utilizaron dos aplicaciones totalmente nuevas: la aplicación de escritorio de Oculus y otra aplicación llamada Oculus Developer Hub.</a:t>
            </a:r>
            <a:endParaRPr sz="1200"/>
          </a:p>
          <a:p>
            <a:pPr indent="0" lvl="0" marL="0" rtl="0" algn="l">
              <a:spcBef>
                <a:spcPts val="1200"/>
              </a:spcBef>
              <a:spcAft>
                <a:spcPts val="1200"/>
              </a:spcAft>
              <a:buNone/>
            </a:pPr>
            <a:r>
              <a:rPr lang="es" sz="1200"/>
              <a:t>El resultado final de esta etapa fue la posibilidad de desplegar la aplicación inicial tanto en un entorno de escritorio como en uno de realidad virtual, así como la opción de depurar el código de la aplicación usando los controladores de realidad virtual.</a:t>
            </a:r>
            <a:endParaRPr sz="12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25"/>
          <p:cNvSpPr txBox="1"/>
          <p:nvPr>
            <p:ph type="title"/>
          </p:nvPr>
        </p:nvSpPr>
        <p:spPr>
          <a:xfrm>
            <a:off x="3879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6666"/>
              <a:buFont typeface="Arial"/>
              <a:buNone/>
            </a:pPr>
            <a:r>
              <a:rPr lang="es"/>
              <a:t>DESARROLLO DEL PROYECTO (ETAPA 4)</a:t>
            </a:r>
            <a:endParaRPr/>
          </a:p>
          <a:p>
            <a:pPr indent="0" lvl="0" marL="0" rtl="0" algn="l">
              <a:spcBef>
                <a:spcPts val="0"/>
              </a:spcBef>
              <a:spcAft>
                <a:spcPts val="0"/>
              </a:spcAft>
              <a:buNone/>
            </a:pPr>
            <a:r>
              <a:t/>
            </a:r>
            <a:endParaRPr/>
          </a:p>
        </p:txBody>
      </p:sp>
      <p:sp>
        <p:nvSpPr>
          <p:cNvPr id="149" name="Google Shape;149;p25"/>
          <p:cNvSpPr txBox="1"/>
          <p:nvPr>
            <p:ph idx="1" type="body"/>
          </p:nvPr>
        </p:nvSpPr>
        <p:spPr>
          <a:xfrm>
            <a:off x="311700" y="1171600"/>
            <a:ext cx="8520600" cy="3397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sz="1200"/>
              <a:t>Esta etapa se centró en el desarrollo de los modos de escritorio de la aplicación. La aplicación consta de tres diferentes modos de juego de escritorio: el modo </a:t>
            </a:r>
            <a:r>
              <a:rPr i="1" lang="es" sz="1200"/>
              <a:t>estándar</a:t>
            </a:r>
            <a:r>
              <a:rPr lang="es" sz="1200"/>
              <a:t>, el modo </a:t>
            </a:r>
            <a:r>
              <a:rPr i="1" lang="es" sz="1200"/>
              <a:t>colores</a:t>
            </a:r>
            <a:r>
              <a:rPr lang="es" sz="1200"/>
              <a:t> y el modo </a:t>
            </a:r>
            <a:r>
              <a:rPr i="1" lang="es" sz="1200"/>
              <a:t>obstáculos</a:t>
            </a:r>
            <a:r>
              <a:rPr lang="es" sz="1200"/>
              <a:t>. Como el modo estándar ya estaba creado, la etapa se dedicó al desarrollo de los otros dos modos restantes.</a:t>
            </a:r>
            <a:endParaRPr sz="1200"/>
          </a:p>
          <a:p>
            <a:pPr indent="0" lvl="0" marL="0" rtl="0" algn="l">
              <a:spcBef>
                <a:spcPts val="1200"/>
              </a:spcBef>
              <a:spcAft>
                <a:spcPts val="1200"/>
              </a:spcAft>
              <a:buNone/>
            </a:pPr>
            <a:r>
              <a:t/>
            </a:r>
            <a:endParaRPr sz="1200"/>
          </a:p>
        </p:txBody>
      </p:sp>
      <p:sp>
        <p:nvSpPr>
          <p:cNvPr id="150" name="Google Shape;150;p25"/>
          <p:cNvSpPr txBox="1"/>
          <p:nvPr/>
        </p:nvSpPr>
        <p:spPr>
          <a:xfrm rot="3626730">
            <a:off x="-522572" y="491707"/>
            <a:ext cx="5901456" cy="461747"/>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800">
              <a:solidFill>
                <a:schemeClr val="dk1"/>
              </a:solidFill>
              <a:latin typeface="Old Standard TT"/>
              <a:ea typeface="Old Standard TT"/>
              <a:cs typeface="Old Standard TT"/>
              <a:sym typeface="Old Standard TT"/>
            </a:endParaRPr>
          </a:p>
        </p:txBody>
      </p:sp>
      <p:pic>
        <p:nvPicPr>
          <p:cNvPr id="151" name="Google Shape;151;p25"/>
          <p:cNvPicPr preferRelativeResize="0"/>
          <p:nvPr/>
        </p:nvPicPr>
        <p:blipFill>
          <a:blip r:embed="rId3">
            <a:alphaModFix/>
          </a:blip>
          <a:stretch>
            <a:fillRect/>
          </a:stretch>
        </p:blipFill>
        <p:spPr>
          <a:xfrm>
            <a:off x="737725" y="2571750"/>
            <a:ext cx="3493875" cy="1721324"/>
          </a:xfrm>
          <a:prstGeom prst="rect">
            <a:avLst/>
          </a:prstGeom>
          <a:noFill/>
          <a:ln>
            <a:noFill/>
          </a:ln>
        </p:spPr>
      </p:pic>
      <p:pic>
        <p:nvPicPr>
          <p:cNvPr id="152" name="Google Shape;152;p25"/>
          <p:cNvPicPr preferRelativeResize="0"/>
          <p:nvPr/>
        </p:nvPicPr>
        <p:blipFill>
          <a:blip r:embed="rId4">
            <a:alphaModFix/>
          </a:blip>
          <a:stretch>
            <a:fillRect/>
          </a:stretch>
        </p:blipFill>
        <p:spPr>
          <a:xfrm>
            <a:off x="4825875" y="2571750"/>
            <a:ext cx="3544725" cy="1721326"/>
          </a:xfrm>
          <a:prstGeom prst="rect">
            <a:avLst/>
          </a:prstGeom>
          <a:noFill/>
          <a:ln>
            <a:noFill/>
          </a:ln>
        </p:spPr>
      </p:pic>
      <p:sp>
        <p:nvSpPr>
          <p:cNvPr id="153" name="Google Shape;153;p25"/>
          <p:cNvSpPr txBox="1"/>
          <p:nvPr/>
        </p:nvSpPr>
        <p:spPr>
          <a:xfrm>
            <a:off x="1239775" y="4416025"/>
            <a:ext cx="2459100" cy="327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s" sz="1500">
                <a:solidFill>
                  <a:schemeClr val="dk1"/>
                </a:solidFill>
                <a:latin typeface="Old Standard TT"/>
                <a:ea typeface="Old Standard TT"/>
                <a:cs typeface="Old Standard TT"/>
                <a:sym typeface="Old Standard TT"/>
              </a:rPr>
              <a:t>COLORES</a:t>
            </a:r>
            <a:endParaRPr b="1" sz="1500">
              <a:solidFill>
                <a:schemeClr val="dk1"/>
              </a:solidFill>
              <a:latin typeface="Old Standard TT"/>
              <a:ea typeface="Old Standard TT"/>
              <a:cs typeface="Old Standard TT"/>
              <a:sym typeface="Old Standard TT"/>
            </a:endParaRPr>
          </a:p>
        </p:txBody>
      </p:sp>
      <p:sp>
        <p:nvSpPr>
          <p:cNvPr id="154" name="Google Shape;154;p25"/>
          <p:cNvSpPr txBox="1"/>
          <p:nvPr/>
        </p:nvSpPr>
        <p:spPr>
          <a:xfrm>
            <a:off x="5430400" y="4416025"/>
            <a:ext cx="2561400" cy="266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s" sz="1500">
                <a:solidFill>
                  <a:schemeClr val="dk1"/>
                </a:solidFill>
                <a:latin typeface="Old Standard TT"/>
                <a:ea typeface="Old Standard TT"/>
                <a:cs typeface="Old Standard TT"/>
                <a:sym typeface="Old Standard TT"/>
              </a:rPr>
              <a:t>OBSTÁCULOS</a:t>
            </a:r>
            <a:endParaRPr b="1" sz="1500">
              <a:solidFill>
                <a:schemeClr val="dk1"/>
              </a:solidFill>
              <a:latin typeface="Old Standard TT"/>
              <a:ea typeface="Old Standard TT"/>
              <a:cs typeface="Old Standard TT"/>
              <a:sym typeface="Old Standard TT"/>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26"/>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6666"/>
              <a:buFont typeface="Arial"/>
              <a:buNone/>
            </a:pPr>
            <a:r>
              <a:rPr lang="es"/>
              <a:t>DESARROLLO DEL PROYECTO (ETAPA 5)</a:t>
            </a:r>
            <a:endParaRPr/>
          </a:p>
          <a:p>
            <a:pPr indent="0" lvl="0" marL="0" rtl="0" algn="l">
              <a:spcBef>
                <a:spcPts val="0"/>
              </a:spcBef>
              <a:spcAft>
                <a:spcPts val="0"/>
              </a:spcAft>
              <a:buNone/>
            </a:pPr>
            <a:r>
              <a:t/>
            </a:r>
            <a:endParaRPr/>
          </a:p>
        </p:txBody>
      </p:sp>
      <p:sp>
        <p:nvSpPr>
          <p:cNvPr id="160" name="Google Shape;160;p26"/>
          <p:cNvSpPr txBox="1"/>
          <p:nvPr>
            <p:ph idx="1" type="body"/>
          </p:nvPr>
        </p:nvSpPr>
        <p:spPr>
          <a:xfrm>
            <a:off x="311700" y="1171600"/>
            <a:ext cx="8520600" cy="3397200"/>
          </a:xfrm>
          <a:prstGeom prst="rect">
            <a:avLst/>
          </a:prstGeom>
        </p:spPr>
        <p:txBody>
          <a:bodyPr anchorCtr="0" anchor="t" bIns="91425" lIns="91425" spcFirstLastPara="1" rIns="91425" wrap="square" tIns="91425">
            <a:normAutofit/>
          </a:bodyPr>
          <a:lstStyle/>
          <a:p>
            <a:pPr indent="0" lvl="0" marL="0" rtl="0" algn="l">
              <a:lnSpc>
                <a:spcPct val="95000"/>
              </a:lnSpc>
              <a:spcBef>
                <a:spcPts val="0"/>
              </a:spcBef>
              <a:spcAft>
                <a:spcPts val="1200"/>
              </a:spcAft>
              <a:buClr>
                <a:schemeClr val="dk1"/>
              </a:buClr>
              <a:buSzPts val="1100"/>
              <a:buFont typeface="Arial"/>
              <a:buNone/>
            </a:pPr>
            <a:r>
              <a:t/>
            </a:r>
            <a:endParaRPr/>
          </a:p>
        </p:txBody>
      </p:sp>
      <p:pic>
        <p:nvPicPr>
          <p:cNvPr id="161" name="Google Shape;161;p26"/>
          <p:cNvPicPr preferRelativeResize="0"/>
          <p:nvPr/>
        </p:nvPicPr>
        <p:blipFill>
          <a:blip r:embed="rId3">
            <a:alphaModFix/>
          </a:blip>
          <a:stretch>
            <a:fillRect/>
          </a:stretch>
        </p:blipFill>
        <p:spPr>
          <a:xfrm>
            <a:off x="1120375" y="1171600"/>
            <a:ext cx="3106450" cy="1456175"/>
          </a:xfrm>
          <a:prstGeom prst="rect">
            <a:avLst/>
          </a:prstGeom>
          <a:noFill/>
          <a:ln>
            <a:noFill/>
          </a:ln>
        </p:spPr>
      </p:pic>
      <p:pic>
        <p:nvPicPr>
          <p:cNvPr id="162" name="Google Shape;162;p26"/>
          <p:cNvPicPr preferRelativeResize="0"/>
          <p:nvPr/>
        </p:nvPicPr>
        <p:blipFill>
          <a:blip r:embed="rId4">
            <a:alphaModFix/>
          </a:blip>
          <a:stretch>
            <a:fillRect/>
          </a:stretch>
        </p:blipFill>
        <p:spPr>
          <a:xfrm>
            <a:off x="4949975" y="1171600"/>
            <a:ext cx="3199148" cy="1456175"/>
          </a:xfrm>
          <a:prstGeom prst="rect">
            <a:avLst/>
          </a:prstGeom>
          <a:noFill/>
          <a:ln>
            <a:noFill/>
          </a:ln>
        </p:spPr>
      </p:pic>
      <p:pic>
        <p:nvPicPr>
          <p:cNvPr id="163" name="Google Shape;163;p26"/>
          <p:cNvPicPr preferRelativeResize="0"/>
          <p:nvPr/>
        </p:nvPicPr>
        <p:blipFill>
          <a:blip r:embed="rId5">
            <a:alphaModFix/>
          </a:blip>
          <a:stretch>
            <a:fillRect/>
          </a:stretch>
        </p:blipFill>
        <p:spPr>
          <a:xfrm>
            <a:off x="1120375" y="3045350"/>
            <a:ext cx="3106451" cy="1405551"/>
          </a:xfrm>
          <a:prstGeom prst="rect">
            <a:avLst/>
          </a:prstGeom>
          <a:noFill/>
          <a:ln>
            <a:noFill/>
          </a:ln>
        </p:spPr>
      </p:pic>
      <p:pic>
        <p:nvPicPr>
          <p:cNvPr id="164" name="Google Shape;164;p26"/>
          <p:cNvPicPr preferRelativeResize="0"/>
          <p:nvPr/>
        </p:nvPicPr>
        <p:blipFill>
          <a:blip r:embed="rId6">
            <a:alphaModFix/>
          </a:blip>
          <a:stretch>
            <a:fillRect/>
          </a:stretch>
        </p:blipFill>
        <p:spPr>
          <a:xfrm>
            <a:off x="4949975" y="3045350"/>
            <a:ext cx="3199151" cy="1405549"/>
          </a:xfrm>
          <a:prstGeom prst="rect">
            <a:avLst/>
          </a:prstGeom>
          <a:noFill/>
          <a:ln>
            <a:noFill/>
          </a:ln>
        </p:spPr>
      </p:pic>
      <p:sp>
        <p:nvSpPr>
          <p:cNvPr id="165" name="Google Shape;165;p26"/>
          <p:cNvSpPr txBox="1"/>
          <p:nvPr/>
        </p:nvSpPr>
        <p:spPr>
          <a:xfrm>
            <a:off x="1140725" y="2637950"/>
            <a:ext cx="3086100" cy="4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s" sz="1500">
                <a:solidFill>
                  <a:schemeClr val="dk1"/>
                </a:solidFill>
                <a:latin typeface="Old Standard TT"/>
                <a:ea typeface="Old Standard TT"/>
                <a:cs typeface="Old Standard TT"/>
                <a:sym typeface="Old Standard TT"/>
              </a:rPr>
              <a:t>MULTITABLEROS</a:t>
            </a:r>
            <a:endParaRPr b="1" sz="1500">
              <a:solidFill>
                <a:schemeClr val="dk1"/>
              </a:solidFill>
              <a:latin typeface="Old Standard TT"/>
              <a:ea typeface="Old Standard TT"/>
              <a:cs typeface="Old Standard TT"/>
              <a:sym typeface="Old Standard TT"/>
            </a:endParaRPr>
          </a:p>
        </p:txBody>
      </p:sp>
      <p:sp>
        <p:nvSpPr>
          <p:cNvPr id="166" name="Google Shape;166;p26"/>
          <p:cNvSpPr txBox="1"/>
          <p:nvPr/>
        </p:nvSpPr>
        <p:spPr>
          <a:xfrm>
            <a:off x="4980550" y="2627775"/>
            <a:ext cx="3106500" cy="4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s" sz="1500">
                <a:solidFill>
                  <a:schemeClr val="dk1"/>
                </a:solidFill>
                <a:latin typeface="Old Standard TT"/>
                <a:ea typeface="Old Standard TT"/>
                <a:cs typeface="Old Standard TT"/>
                <a:sym typeface="Old Standard TT"/>
              </a:rPr>
              <a:t>360 GRADOS</a:t>
            </a:r>
            <a:endParaRPr b="1" sz="1500">
              <a:solidFill>
                <a:schemeClr val="dk1"/>
              </a:solidFill>
              <a:latin typeface="Old Standard TT"/>
              <a:ea typeface="Old Standard TT"/>
              <a:cs typeface="Old Standard TT"/>
              <a:sym typeface="Old Standard TT"/>
            </a:endParaRPr>
          </a:p>
        </p:txBody>
      </p:sp>
      <p:sp>
        <p:nvSpPr>
          <p:cNvPr id="167" name="Google Shape;167;p26"/>
          <p:cNvSpPr txBox="1"/>
          <p:nvPr/>
        </p:nvSpPr>
        <p:spPr>
          <a:xfrm>
            <a:off x="1140725" y="4450900"/>
            <a:ext cx="3086100" cy="4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s" sz="1500">
                <a:solidFill>
                  <a:schemeClr val="dk1"/>
                </a:solidFill>
                <a:latin typeface="Old Standard TT"/>
                <a:ea typeface="Old Standard TT"/>
                <a:cs typeface="Old Standard TT"/>
                <a:sym typeface="Old Standard TT"/>
              </a:rPr>
              <a:t>PIEZAS EN CAÍDA LIBRE</a:t>
            </a:r>
            <a:endParaRPr b="1" sz="1500">
              <a:solidFill>
                <a:schemeClr val="dk1"/>
              </a:solidFill>
              <a:latin typeface="Old Standard TT"/>
              <a:ea typeface="Old Standard TT"/>
              <a:cs typeface="Old Standard TT"/>
              <a:sym typeface="Old Standard TT"/>
            </a:endParaRPr>
          </a:p>
        </p:txBody>
      </p:sp>
      <p:sp>
        <p:nvSpPr>
          <p:cNvPr id="168" name="Google Shape;168;p26"/>
          <p:cNvSpPr txBox="1"/>
          <p:nvPr/>
        </p:nvSpPr>
        <p:spPr>
          <a:xfrm>
            <a:off x="4980550" y="4450900"/>
            <a:ext cx="3199200" cy="4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s" sz="1500">
                <a:solidFill>
                  <a:schemeClr val="dk1"/>
                </a:solidFill>
                <a:latin typeface="Old Standard TT"/>
                <a:ea typeface="Old Standard TT"/>
                <a:cs typeface="Old Standard TT"/>
                <a:sym typeface="Old Standard TT"/>
              </a:rPr>
              <a:t>TEST DE REFLEJOS</a:t>
            </a:r>
            <a:endParaRPr b="1" sz="1500">
              <a:solidFill>
                <a:schemeClr val="dk1"/>
              </a:solidFill>
              <a:latin typeface="Old Standard TT"/>
              <a:ea typeface="Old Standard TT"/>
              <a:cs typeface="Old Standard TT"/>
              <a:sym typeface="Old Standard TT"/>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27"/>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6666"/>
              <a:buFont typeface="Arial"/>
              <a:buNone/>
            </a:pPr>
            <a:r>
              <a:rPr lang="es"/>
              <a:t>DESARROLLO DEL PROYECTO (ETAPA 6)</a:t>
            </a:r>
            <a:endParaRPr/>
          </a:p>
          <a:p>
            <a:pPr indent="0" lvl="0" marL="0" rtl="0" algn="l">
              <a:spcBef>
                <a:spcPts val="0"/>
              </a:spcBef>
              <a:spcAft>
                <a:spcPts val="0"/>
              </a:spcAft>
              <a:buNone/>
            </a:pPr>
            <a:r>
              <a:t/>
            </a:r>
            <a:endParaRPr/>
          </a:p>
        </p:txBody>
      </p:sp>
      <p:sp>
        <p:nvSpPr>
          <p:cNvPr id="174" name="Google Shape;174;p27"/>
          <p:cNvSpPr txBox="1"/>
          <p:nvPr>
            <p:ph idx="1" type="body"/>
          </p:nvPr>
        </p:nvSpPr>
        <p:spPr>
          <a:xfrm>
            <a:off x="311700" y="1171600"/>
            <a:ext cx="8520600" cy="3397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75" name="Google Shape;175;p27"/>
          <p:cNvPicPr preferRelativeResize="0"/>
          <p:nvPr/>
        </p:nvPicPr>
        <p:blipFill rotWithShape="1">
          <a:blip r:embed="rId3">
            <a:alphaModFix/>
          </a:blip>
          <a:srcRect b="8347" l="0" r="0" t="8347"/>
          <a:stretch/>
        </p:blipFill>
        <p:spPr>
          <a:xfrm>
            <a:off x="1120375" y="1171600"/>
            <a:ext cx="3106451" cy="1456174"/>
          </a:xfrm>
          <a:prstGeom prst="rect">
            <a:avLst/>
          </a:prstGeom>
          <a:noFill/>
          <a:ln>
            <a:noFill/>
          </a:ln>
        </p:spPr>
      </p:pic>
      <p:pic>
        <p:nvPicPr>
          <p:cNvPr id="176" name="Google Shape;176;p27"/>
          <p:cNvPicPr preferRelativeResize="0"/>
          <p:nvPr/>
        </p:nvPicPr>
        <p:blipFill rotWithShape="1">
          <a:blip r:embed="rId4">
            <a:alphaModFix/>
          </a:blip>
          <a:srcRect b="2981" l="0" r="0" t="2981"/>
          <a:stretch/>
        </p:blipFill>
        <p:spPr>
          <a:xfrm>
            <a:off x="4949975" y="1171600"/>
            <a:ext cx="3199148" cy="1456175"/>
          </a:xfrm>
          <a:prstGeom prst="rect">
            <a:avLst/>
          </a:prstGeom>
          <a:noFill/>
          <a:ln>
            <a:noFill/>
          </a:ln>
        </p:spPr>
      </p:pic>
      <p:pic>
        <p:nvPicPr>
          <p:cNvPr id="177" name="Google Shape;177;p27"/>
          <p:cNvPicPr preferRelativeResize="0"/>
          <p:nvPr/>
        </p:nvPicPr>
        <p:blipFill rotWithShape="1">
          <a:blip r:embed="rId5">
            <a:alphaModFix/>
          </a:blip>
          <a:srcRect b="3262" l="0" r="0" t="3262"/>
          <a:stretch/>
        </p:blipFill>
        <p:spPr>
          <a:xfrm>
            <a:off x="1120375" y="3045350"/>
            <a:ext cx="3106453" cy="1405551"/>
          </a:xfrm>
          <a:prstGeom prst="rect">
            <a:avLst/>
          </a:prstGeom>
          <a:noFill/>
          <a:ln>
            <a:noFill/>
          </a:ln>
        </p:spPr>
      </p:pic>
      <p:pic>
        <p:nvPicPr>
          <p:cNvPr id="178" name="Google Shape;178;p27"/>
          <p:cNvPicPr preferRelativeResize="0"/>
          <p:nvPr/>
        </p:nvPicPr>
        <p:blipFill rotWithShape="1">
          <a:blip r:embed="rId6">
            <a:alphaModFix/>
          </a:blip>
          <a:srcRect b="4702" l="0" r="0" t="4693"/>
          <a:stretch/>
        </p:blipFill>
        <p:spPr>
          <a:xfrm>
            <a:off x="4949975" y="3045350"/>
            <a:ext cx="3199152" cy="1405549"/>
          </a:xfrm>
          <a:prstGeom prst="rect">
            <a:avLst/>
          </a:prstGeom>
          <a:noFill/>
          <a:ln>
            <a:noFill/>
          </a:ln>
        </p:spPr>
      </p:pic>
      <p:sp>
        <p:nvSpPr>
          <p:cNvPr id="179" name="Google Shape;179;p27"/>
          <p:cNvSpPr txBox="1"/>
          <p:nvPr/>
        </p:nvSpPr>
        <p:spPr>
          <a:xfrm>
            <a:off x="1140725" y="2637950"/>
            <a:ext cx="3086100" cy="4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s" sz="1500">
                <a:solidFill>
                  <a:schemeClr val="dk1"/>
                </a:solidFill>
                <a:latin typeface="Old Standard TT"/>
                <a:ea typeface="Old Standard TT"/>
                <a:cs typeface="Old Standard TT"/>
                <a:sym typeface="Old Standard TT"/>
              </a:rPr>
              <a:t>MENÚ PRINCIPAL</a:t>
            </a:r>
            <a:endParaRPr b="1" sz="1500">
              <a:solidFill>
                <a:schemeClr val="dk1"/>
              </a:solidFill>
              <a:latin typeface="Old Standard TT"/>
              <a:ea typeface="Old Standard TT"/>
              <a:cs typeface="Old Standard TT"/>
              <a:sym typeface="Old Standard TT"/>
            </a:endParaRPr>
          </a:p>
        </p:txBody>
      </p:sp>
      <p:sp>
        <p:nvSpPr>
          <p:cNvPr id="180" name="Google Shape;180;p27"/>
          <p:cNvSpPr txBox="1"/>
          <p:nvPr/>
        </p:nvSpPr>
        <p:spPr>
          <a:xfrm>
            <a:off x="4980550" y="2627775"/>
            <a:ext cx="3106500" cy="4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s" sz="1500">
                <a:solidFill>
                  <a:schemeClr val="dk1"/>
                </a:solidFill>
                <a:latin typeface="Old Standard TT"/>
                <a:ea typeface="Old Standard TT"/>
                <a:cs typeface="Old Standard TT"/>
                <a:sym typeface="Old Standard TT"/>
              </a:rPr>
              <a:t>MENÚ SECUNDARIO</a:t>
            </a:r>
            <a:endParaRPr b="1" sz="1500">
              <a:solidFill>
                <a:schemeClr val="dk1"/>
              </a:solidFill>
              <a:latin typeface="Old Standard TT"/>
              <a:ea typeface="Old Standard TT"/>
              <a:cs typeface="Old Standard TT"/>
              <a:sym typeface="Old Standard TT"/>
            </a:endParaRPr>
          </a:p>
        </p:txBody>
      </p:sp>
      <p:sp>
        <p:nvSpPr>
          <p:cNvPr id="181" name="Google Shape;181;p27"/>
          <p:cNvSpPr txBox="1"/>
          <p:nvPr/>
        </p:nvSpPr>
        <p:spPr>
          <a:xfrm>
            <a:off x="1140725" y="4450900"/>
            <a:ext cx="3086100" cy="4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s" sz="1500">
                <a:solidFill>
                  <a:schemeClr val="dk1"/>
                </a:solidFill>
                <a:latin typeface="Old Standard TT"/>
                <a:ea typeface="Old Standard TT"/>
                <a:cs typeface="Old Standard TT"/>
                <a:sym typeface="Old Standard TT"/>
              </a:rPr>
              <a:t>MENÚ DE ELECCIÓN</a:t>
            </a:r>
            <a:endParaRPr b="1" sz="1500">
              <a:solidFill>
                <a:schemeClr val="dk1"/>
              </a:solidFill>
              <a:latin typeface="Old Standard TT"/>
              <a:ea typeface="Old Standard TT"/>
              <a:cs typeface="Old Standard TT"/>
              <a:sym typeface="Old Standard TT"/>
            </a:endParaRPr>
          </a:p>
        </p:txBody>
      </p:sp>
      <p:sp>
        <p:nvSpPr>
          <p:cNvPr id="182" name="Google Shape;182;p27"/>
          <p:cNvSpPr txBox="1"/>
          <p:nvPr/>
        </p:nvSpPr>
        <p:spPr>
          <a:xfrm>
            <a:off x="4980550" y="4450900"/>
            <a:ext cx="3199200" cy="4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s" sz="1500">
                <a:solidFill>
                  <a:schemeClr val="dk1"/>
                </a:solidFill>
                <a:latin typeface="Old Standard TT"/>
                <a:ea typeface="Old Standard TT"/>
                <a:cs typeface="Old Standard TT"/>
                <a:sym typeface="Old Standard TT"/>
              </a:rPr>
              <a:t>MENÚ DE FIN DE JUEGO</a:t>
            </a:r>
            <a:endParaRPr b="1" sz="1500">
              <a:solidFill>
                <a:schemeClr val="dk1"/>
              </a:solidFill>
              <a:latin typeface="Old Standard TT"/>
              <a:ea typeface="Old Standard TT"/>
              <a:cs typeface="Old Standard TT"/>
              <a:sym typeface="Old Standard TT"/>
            </a:endParaRPr>
          </a:p>
        </p:txBody>
      </p:sp>
      <p:pic>
        <p:nvPicPr>
          <p:cNvPr id="183" name="Google Shape;183;p27"/>
          <p:cNvPicPr preferRelativeResize="0"/>
          <p:nvPr/>
        </p:nvPicPr>
        <p:blipFill>
          <a:blip r:embed="rId7">
            <a:alphaModFix/>
          </a:blip>
          <a:stretch>
            <a:fillRect/>
          </a:stretch>
        </p:blipFill>
        <p:spPr>
          <a:xfrm>
            <a:off x="1120375" y="1170925"/>
            <a:ext cx="3106502" cy="1456851"/>
          </a:xfrm>
          <a:prstGeom prst="rect">
            <a:avLst/>
          </a:prstGeom>
          <a:noFill/>
          <a:ln>
            <a:noFill/>
          </a:ln>
        </p:spPr>
      </p:pic>
      <p:pic>
        <p:nvPicPr>
          <p:cNvPr id="184" name="Google Shape;184;p27"/>
          <p:cNvPicPr preferRelativeResize="0"/>
          <p:nvPr/>
        </p:nvPicPr>
        <p:blipFill>
          <a:blip r:embed="rId8">
            <a:alphaModFix/>
          </a:blip>
          <a:stretch>
            <a:fillRect/>
          </a:stretch>
        </p:blipFill>
        <p:spPr>
          <a:xfrm>
            <a:off x="4949975" y="1171600"/>
            <a:ext cx="3229776" cy="1466350"/>
          </a:xfrm>
          <a:prstGeom prst="rect">
            <a:avLst/>
          </a:prstGeom>
          <a:noFill/>
          <a:ln>
            <a:noFill/>
          </a:ln>
        </p:spPr>
      </p:pic>
      <p:pic>
        <p:nvPicPr>
          <p:cNvPr id="185" name="Google Shape;185;p27"/>
          <p:cNvPicPr preferRelativeResize="0"/>
          <p:nvPr/>
        </p:nvPicPr>
        <p:blipFill>
          <a:blip r:embed="rId9">
            <a:alphaModFix/>
          </a:blip>
          <a:stretch>
            <a:fillRect/>
          </a:stretch>
        </p:blipFill>
        <p:spPr>
          <a:xfrm>
            <a:off x="1114300" y="3035175"/>
            <a:ext cx="3106502" cy="140554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28"/>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6666"/>
              <a:buFont typeface="Arial"/>
              <a:buNone/>
            </a:pPr>
            <a:r>
              <a:rPr lang="es"/>
              <a:t>DESARROLLO DEL PROYECTO (ETAPA 7)</a:t>
            </a:r>
            <a:endParaRPr/>
          </a:p>
          <a:p>
            <a:pPr indent="0" lvl="0" marL="0" rtl="0" algn="l">
              <a:spcBef>
                <a:spcPts val="0"/>
              </a:spcBef>
              <a:spcAft>
                <a:spcPts val="0"/>
              </a:spcAft>
              <a:buNone/>
            </a:pPr>
            <a:r>
              <a:t/>
            </a:r>
            <a:endParaRPr/>
          </a:p>
        </p:txBody>
      </p:sp>
      <p:sp>
        <p:nvSpPr>
          <p:cNvPr id="191" name="Google Shape;191;p28"/>
          <p:cNvSpPr txBox="1"/>
          <p:nvPr>
            <p:ph idx="1" type="body"/>
          </p:nvPr>
        </p:nvSpPr>
        <p:spPr>
          <a:xfrm>
            <a:off x="311700" y="1171600"/>
            <a:ext cx="8520600" cy="3728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sz="1200"/>
              <a:t>Esta etapa del desarrollo se destinó a mejorar la experiencia de usuario mediante la adición de elementos audiovisuales que dotan a la aplicación de una apariencia típica de videojuego.</a:t>
            </a:r>
            <a:endParaRPr sz="1200"/>
          </a:p>
          <a:p>
            <a:pPr indent="0" lvl="0" marL="0" rtl="0" algn="l">
              <a:spcBef>
                <a:spcPts val="1200"/>
              </a:spcBef>
              <a:spcAft>
                <a:spcPts val="0"/>
              </a:spcAft>
              <a:buNone/>
            </a:pPr>
            <a:r>
              <a:rPr lang="es" sz="1200"/>
              <a:t>El resultado final de la etapa es la aplicación final, un videojuego completo capaz de ser desplegado en un entorno de escritorio o uno de realidad virtual.</a:t>
            </a:r>
            <a:endParaRPr sz="1200"/>
          </a:p>
          <a:p>
            <a:pPr indent="0" lvl="0" marL="0" rtl="0" algn="l">
              <a:spcBef>
                <a:spcPts val="1200"/>
              </a:spcBef>
              <a:spcAft>
                <a:spcPts val="0"/>
              </a:spcAft>
              <a:buNone/>
            </a:pPr>
            <a:r>
              <a:t/>
            </a:r>
            <a:endParaRPr sz="1200"/>
          </a:p>
          <a:p>
            <a:pPr indent="0" lvl="0" marL="0" rtl="0" algn="l">
              <a:spcBef>
                <a:spcPts val="1200"/>
              </a:spcBef>
              <a:spcAft>
                <a:spcPts val="1200"/>
              </a:spcAft>
              <a:buNone/>
            </a:pPr>
            <a:r>
              <a:t/>
            </a:r>
            <a:endParaRPr sz="1200"/>
          </a:p>
        </p:txBody>
      </p:sp>
      <p:pic>
        <p:nvPicPr>
          <p:cNvPr id="192" name="Google Shape;192;p28"/>
          <p:cNvPicPr preferRelativeResize="0"/>
          <p:nvPr/>
        </p:nvPicPr>
        <p:blipFill rotWithShape="1">
          <a:blip r:embed="rId3">
            <a:alphaModFix/>
          </a:blip>
          <a:srcRect b="2981" l="0" r="0" t="2981"/>
          <a:stretch/>
        </p:blipFill>
        <p:spPr>
          <a:xfrm>
            <a:off x="1714500" y="2335275"/>
            <a:ext cx="5727323" cy="250522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29"/>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DEMOS</a:t>
            </a:r>
            <a:endParaRPr/>
          </a:p>
        </p:txBody>
      </p:sp>
      <p:sp>
        <p:nvSpPr>
          <p:cNvPr id="198" name="Google Shape;198;p29"/>
          <p:cNvSpPr txBox="1"/>
          <p:nvPr>
            <p:ph idx="1" type="body"/>
          </p:nvPr>
        </p:nvSpPr>
        <p:spPr>
          <a:xfrm>
            <a:off x="311700" y="1171600"/>
            <a:ext cx="8520600" cy="33972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s" u="sng">
                <a:solidFill>
                  <a:schemeClr val="hlink"/>
                </a:solidFill>
                <a:hlinkClick r:id="rId3"/>
              </a:rPr>
              <a:t>Demo Rebotadores: Pequeña aplicación con A-Frame para conocer su funcionamiento.</a:t>
            </a:r>
            <a:endParaRPr/>
          </a:p>
          <a:p>
            <a:pPr indent="-342900" lvl="0" marL="457200" rtl="0" algn="l">
              <a:spcBef>
                <a:spcPts val="0"/>
              </a:spcBef>
              <a:spcAft>
                <a:spcPts val="0"/>
              </a:spcAft>
              <a:buSzPts val="1800"/>
              <a:buChar char="●"/>
            </a:pPr>
            <a:r>
              <a:rPr lang="es" u="sng">
                <a:solidFill>
                  <a:schemeClr val="hlink"/>
                </a:solidFill>
                <a:hlinkClick r:id="rId4"/>
              </a:rPr>
              <a:t>Demo Prototipo: Prototipo inicial de la aplicación.</a:t>
            </a:r>
            <a:endParaRPr/>
          </a:p>
          <a:p>
            <a:pPr indent="-342900" lvl="0" marL="457200" rtl="0" algn="l">
              <a:spcBef>
                <a:spcPts val="0"/>
              </a:spcBef>
              <a:spcAft>
                <a:spcPts val="0"/>
              </a:spcAft>
              <a:buSzPts val="1800"/>
              <a:buChar char="●"/>
            </a:pPr>
            <a:r>
              <a:rPr lang="es" u="sng">
                <a:solidFill>
                  <a:schemeClr val="hlink"/>
                </a:solidFill>
                <a:hlinkClick r:id="rId5"/>
              </a:rPr>
              <a:t>Demo Modo Standard: Demo para probar el modo Standard de la aplicación (modo escritorio)</a:t>
            </a:r>
            <a:endParaRPr/>
          </a:p>
          <a:p>
            <a:pPr indent="-342900" lvl="0" marL="457200" rtl="0" algn="l">
              <a:spcBef>
                <a:spcPts val="0"/>
              </a:spcBef>
              <a:spcAft>
                <a:spcPts val="0"/>
              </a:spcAft>
              <a:buSzPts val="1800"/>
              <a:buChar char="●"/>
            </a:pPr>
            <a:r>
              <a:rPr lang="es" u="sng">
                <a:solidFill>
                  <a:schemeClr val="hlink"/>
                </a:solidFill>
                <a:hlinkClick r:id="rId6"/>
              </a:rPr>
              <a:t>Demo Modo Reaction Test: Demo para probar el modo Reaction Test de la aplicación (modo VR)</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30"/>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CONCLUSIONES</a:t>
            </a:r>
            <a:endParaRPr/>
          </a:p>
        </p:txBody>
      </p:sp>
      <p:sp>
        <p:nvSpPr>
          <p:cNvPr id="204" name="Google Shape;204;p30"/>
          <p:cNvSpPr txBox="1"/>
          <p:nvPr>
            <p:ph idx="1" type="body"/>
          </p:nvPr>
        </p:nvSpPr>
        <p:spPr>
          <a:xfrm>
            <a:off x="311700" y="1171600"/>
            <a:ext cx="8520600" cy="3397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El resultado final de este proyecto fue la obtención de una aplicación totalmente funcional y jugable que incorpora nuevas funcionalidades a las que ya tenía el juego del Tetris gracias a la aplicación de la realidad virtual.</a:t>
            </a:r>
            <a:endParaRPr/>
          </a:p>
          <a:p>
            <a:pPr indent="0" lvl="0" marL="0" rtl="0" algn="l">
              <a:spcBef>
                <a:spcPts val="1200"/>
              </a:spcBef>
              <a:spcAft>
                <a:spcPts val="1200"/>
              </a:spcAft>
              <a:buNone/>
            </a:pPr>
            <a:r>
              <a:rPr lang="es"/>
              <a:t>Esta aplicación sirve además como sistema para crear nuevos videojuegos a partir del prototipo inicial de la misma, que puede servir como punto de partida para diseñar nuevos modos de juego que incorporen nuevas funcionalidades o incluso adaptar otro videojuego diferente a la realidad virtual utilizando las herramientas de este proyecto.</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31"/>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MATERIAL RELACIONADO</a:t>
            </a:r>
            <a:endParaRPr/>
          </a:p>
        </p:txBody>
      </p:sp>
      <p:sp>
        <p:nvSpPr>
          <p:cNvPr id="210" name="Google Shape;210;p31"/>
          <p:cNvSpPr txBox="1"/>
          <p:nvPr>
            <p:ph idx="1" type="body"/>
          </p:nvPr>
        </p:nvSpPr>
        <p:spPr>
          <a:xfrm>
            <a:off x="311700" y="1171600"/>
            <a:ext cx="8520600" cy="33972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s" u="sng">
                <a:solidFill>
                  <a:schemeClr val="hlink"/>
                </a:solidFill>
                <a:hlinkClick r:id="rId3"/>
              </a:rPr>
              <a:t>Página web de la aplicación</a:t>
            </a:r>
            <a:endParaRPr/>
          </a:p>
          <a:p>
            <a:pPr indent="-342900" lvl="0" marL="457200" rtl="0" algn="l">
              <a:spcBef>
                <a:spcPts val="0"/>
              </a:spcBef>
              <a:spcAft>
                <a:spcPts val="0"/>
              </a:spcAft>
              <a:buSzPts val="1800"/>
              <a:buChar char="●"/>
            </a:pPr>
            <a:r>
              <a:rPr lang="es" u="sng">
                <a:solidFill>
                  <a:schemeClr val="hlink"/>
                </a:solidFill>
                <a:hlinkClick r:id="rId4"/>
              </a:rPr>
              <a:t>Aplicación completa</a:t>
            </a:r>
            <a:endParaRPr/>
          </a:p>
          <a:p>
            <a:pPr indent="-342900" lvl="0" marL="457200" rtl="0" algn="l">
              <a:spcBef>
                <a:spcPts val="0"/>
              </a:spcBef>
              <a:spcAft>
                <a:spcPts val="0"/>
              </a:spcAft>
              <a:buSzPts val="1800"/>
              <a:buChar char="●"/>
            </a:pPr>
            <a:r>
              <a:rPr lang="es" u="sng">
                <a:solidFill>
                  <a:schemeClr val="hlink"/>
                </a:solidFill>
                <a:hlinkClick r:id="rId5"/>
              </a:rPr>
              <a:t>Memoria completa</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14"/>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ÍNDICE</a:t>
            </a:r>
            <a:endParaRPr/>
          </a:p>
        </p:txBody>
      </p:sp>
      <p:sp>
        <p:nvSpPr>
          <p:cNvPr id="66" name="Google Shape;66;p14"/>
          <p:cNvSpPr txBox="1"/>
          <p:nvPr>
            <p:ph idx="1" type="body"/>
          </p:nvPr>
        </p:nvSpPr>
        <p:spPr>
          <a:xfrm>
            <a:off x="311700" y="1171600"/>
            <a:ext cx="8520600" cy="3397200"/>
          </a:xfrm>
          <a:prstGeom prst="rect">
            <a:avLst/>
          </a:prstGeom>
        </p:spPr>
        <p:txBody>
          <a:bodyPr anchorCtr="0" anchor="t" bIns="91425" lIns="91425" spcFirstLastPara="1" rIns="91425" wrap="square" tIns="91425">
            <a:normAutofit lnSpcReduction="10000"/>
          </a:bodyPr>
          <a:lstStyle/>
          <a:p>
            <a:pPr indent="-342900" lvl="0" marL="457200" rtl="0" algn="l">
              <a:spcBef>
                <a:spcPts val="0"/>
              </a:spcBef>
              <a:spcAft>
                <a:spcPts val="0"/>
              </a:spcAft>
              <a:buClr>
                <a:schemeClr val="lt2"/>
              </a:buClr>
              <a:buSzPts val="1800"/>
              <a:buChar char="●"/>
            </a:pPr>
            <a:r>
              <a:rPr lang="es">
                <a:solidFill>
                  <a:schemeClr val="lt2"/>
                </a:solidFill>
              </a:rPr>
              <a:t>INTRODUCCIÓN…………………………………………………………………………..3</a:t>
            </a:r>
            <a:endParaRPr>
              <a:solidFill>
                <a:schemeClr val="lt2"/>
              </a:solidFill>
            </a:endParaRPr>
          </a:p>
          <a:p>
            <a:pPr indent="-342900" lvl="0" marL="457200" rtl="0" algn="l">
              <a:spcBef>
                <a:spcPts val="0"/>
              </a:spcBef>
              <a:spcAft>
                <a:spcPts val="0"/>
              </a:spcAft>
              <a:buClr>
                <a:schemeClr val="lt2"/>
              </a:buClr>
              <a:buSzPts val="1800"/>
              <a:buChar char="●"/>
            </a:pPr>
            <a:r>
              <a:rPr lang="es">
                <a:solidFill>
                  <a:schemeClr val="lt2"/>
                </a:solidFill>
              </a:rPr>
              <a:t>PRINCIPALES TECNOLOGÍAS EMPLEADAS………………………………..4</a:t>
            </a:r>
            <a:endParaRPr>
              <a:solidFill>
                <a:schemeClr val="lt2"/>
              </a:solidFill>
            </a:endParaRPr>
          </a:p>
          <a:p>
            <a:pPr indent="-342900" lvl="0" marL="457200" rtl="0" algn="l">
              <a:spcBef>
                <a:spcPts val="0"/>
              </a:spcBef>
              <a:spcAft>
                <a:spcPts val="0"/>
              </a:spcAft>
              <a:buClr>
                <a:schemeClr val="lt2"/>
              </a:buClr>
              <a:buSzPts val="1800"/>
              <a:buChar char="●"/>
            </a:pPr>
            <a:r>
              <a:rPr lang="es">
                <a:solidFill>
                  <a:schemeClr val="lt2"/>
                </a:solidFill>
              </a:rPr>
              <a:t>OBJETIVOS……..…………………………………………………………………………..5</a:t>
            </a:r>
            <a:endParaRPr>
              <a:solidFill>
                <a:schemeClr val="lt2"/>
              </a:solidFill>
            </a:endParaRPr>
          </a:p>
          <a:p>
            <a:pPr indent="-342900" lvl="0" marL="457200" rtl="0" algn="l">
              <a:spcBef>
                <a:spcPts val="0"/>
              </a:spcBef>
              <a:spcAft>
                <a:spcPts val="0"/>
              </a:spcAft>
              <a:buClr>
                <a:schemeClr val="lt2"/>
              </a:buClr>
              <a:buSzPts val="1800"/>
              <a:buChar char="●"/>
            </a:pPr>
            <a:r>
              <a:rPr lang="es">
                <a:solidFill>
                  <a:schemeClr val="lt2"/>
                </a:solidFill>
              </a:rPr>
              <a:t>FUNCIONAMIENTO BÁSICO DE A-FRAME…………………………………..6</a:t>
            </a:r>
            <a:endParaRPr>
              <a:solidFill>
                <a:schemeClr val="lt2"/>
              </a:solidFill>
            </a:endParaRPr>
          </a:p>
          <a:p>
            <a:pPr indent="-342900" lvl="0" marL="457200" rtl="0" algn="l">
              <a:spcBef>
                <a:spcPts val="0"/>
              </a:spcBef>
              <a:spcAft>
                <a:spcPts val="0"/>
              </a:spcAft>
              <a:buClr>
                <a:schemeClr val="lt2"/>
              </a:buClr>
              <a:buSzPts val="1800"/>
              <a:buChar char="●"/>
            </a:pPr>
            <a:r>
              <a:rPr lang="es">
                <a:solidFill>
                  <a:schemeClr val="lt2"/>
                </a:solidFill>
              </a:rPr>
              <a:t>COMPONENTES PRINCIPALES…………..………………………………………..8</a:t>
            </a:r>
            <a:endParaRPr>
              <a:solidFill>
                <a:schemeClr val="lt2"/>
              </a:solidFill>
            </a:endParaRPr>
          </a:p>
          <a:p>
            <a:pPr indent="-342900" lvl="0" marL="457200" rtl="0" algn="l">
              <a:spcBef>
                <a:spcPts val="0"/>
              </a:spcBef>
              <a:spcAft>
                <a:spcPts val="0"/>
              </a:spcAft>
              <a:buClr>
                <a:schemeClr val="lt2"/>
              </a:buClr>
              <a:buSzPts val="1800"/>
              <a:buChar char="●"/>
            </a:pPr>
            <a:r>
              <a:rPr lang="es">
                <a:solidFill>
                  <a:schemeClr val="lt2"/>
                </a:solidFill>
              </a:rPr>
              <a:t>DESARROLLO DEL PROYECTO……………………………………………………9</a:t>
            </a:r>
            <a:endParaRPr>
              <a:solidFill>
                <a:schemeClr val="lt2"/>
              </a:solidFill>
            </a:endParaRPr>
          </a:p>
          <a:p>
            <a:pPr indent="-342900" lvl="0" marL="457200" rtl="0" algn="l">
              <a:spcBef>
                <a:spcPts val="0"/>
              </a:spcBef>
              <a:spcAft>
                <a:spcPts val="0"/>
              </a:spcAft>
              <a:buClr>
                <a:schemeClr val="lt2"/>
              </a:buClr>
              <a:buSzPts val="1800"/>
              <a:buChar char="●"/>
            </a:pPr>
            <a:r>
              <a:rPr lang="es">
                <a:solidFill>
                  <a:schemeClr val="lt2"/>
                </a:solidFill>
              </a:rPr>
              <a:t>DEMOS………………………………………………………………………………………..17</a:t>
            </a:r>
            <a:endParaRPr>
              <a:solidFill>
                <a:schemeClr val="lt2"/>
              </a:solidFill>
            </a:endParaRPr>
          </a:p>
          <a:p>
            <a:pPr indent="-342900" lvl="0" marL="457200" rtl="0" algn="l">
              <a:spcBef>
                <a:spcPts val="0"/>
              </a:spcBef>
              <a:spcAft>
                <a:spcPts val="0"/>
              </a:spcAft>
              <a:buClr>
                <a:schemeClr val="lt2"/>
              </a:buClr>
              <a:buSzPts val="1800"/>
              <a:buChar char="●"/>
            </a:pPr>
            <a:r>
              <a:rPr lang="es">
                <a:solidFill>
                  <a:schemeClr val="lt2"/>
                </a:solidFill>
              </a:rPr>
              <a:t>CONCLUSIONES………………………………………………………………………….18</a:t>
            </a:r>
            <a:endParaRPr>
              <a:solidFill>
                <a:schemeClr val="lt2"/>
              </a:solidFill>
            </a:endParaRPr>
          </a:p>
          <a:p>
            <a:pPr indent="-342900" lvl="0" marL="457200" rtl="0" algn="l">
              <a:spcBef>
                <a:spcPts val="0"/>
              </a:spcBef>
              <a:spcAft>
                <a:spcPts val="0"/>
              </a:spcAft>
              <a:buClr>
                <a:schemeClr val="lt2"/>
              </a:buClr>
              <a:buSzPts val="1800"/>
              <a:buChar char="●"/>
            </a:pPr>
            <a:r>
              <a:rPr lang="es">
                <a:solidFill>
                  <a:schemeClr val="lt2"/>
                </a:solidFill>
              </a:rPr>
              <a:t>MATERIAL RELACIONADO…………………………………………………….…..19</a:t>
            </a:r>
            <a:endParaRPr>
              <a:solidFill>
                <a:schemeClr val="lt2"/>
              </a:solidFill>
            </a:endParaRPr>
          </a:p>
          <a:p>
            <a:pPr indent="0" lvl="0" marL="0" rtl="0" algn="l">
              <a:spcBef>
                <a:spcPts val="1200"/>
              </a:spcBef>
              <a:spcAft>
                <a:spcPts val="1200"/>
              </a:spcAft>
              <a:buNone/>
            </a:pPr>
            <a:r>
              <a:t/>
            </a:r>
            <a:endParaRPr>
              <a:solidFill>
                <a:srgbClr val="0000FF"/>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sp>
        <p:nvSpPr>
          <p:cNvPr id="71" name="Google Shape;71;p15"/>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INTRODUCCIÓN</a:t>
            </a:r>
            <a:endParaRPr/>
          </a:p>
        </p:txBody>
      </p:sp>
      <p:sp>
        <p:nvSpPr>
          <p:cNvPr id="72" name="Google Shape;72;p15"/>
          <p:cNvSpPr txBox="1"/>
          <p:nvPr>
            <p:ph idx="1" type="body"/>
          </p:nvPr>
        </p:nvSpPr>
        <p:spPr>
          <a:xfrm>
            <a:off x="311700" y="1171600"/>
            <a:ext cx="8520600" cy="3397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El objetivo principal de este proyecto es explorar las nuevas posibilidades y funcionalidades que puede ofrecer la adaptación de una aplicación a un entorno de realidad virtual.</a:t>
            </a:r>
            <a:endParaRPr/>
          </a:p>
          <a:p>
            <a:pPr indent="0" lvl="0" marL="0" rtl="0" algn="l">
              <a:spcBef>
                <a:spcPts val="1200"/>
              </a:spcBef>
              <a:spcAft>
                <a:spcPts val="0"/>
              </a:spcAft>
              <a:buNone/>
            </a:pPr>
            <a:r>
              <a:rPr lang="es"/>
              <a:t>Para ello se ha desarrollado una aplicación basada en el juego del Tetris y lista para ser desplegada tanto en entornos de escritorio como en entornos de realidad virtual, a través de un servidor web.</a:t>
            </a:r>
            <a:endParaRPr/>
          </a:p>
          <a:p>
            <a:pPr indent="0" lvl="0" marL="0" rtl="0" algn="l">
              <a:spcBef>
                <a:spcPts val="1200"/>
              </a:spcBef>
              <a:spcAft>
                <a:spcPts val="1200"/>
              </a:spcAft>
              <a:buNone/>
            </a:pPr>
            <a:r>
              <a:rPr lang="es"/>
              <a:t>Esta aplicación consta de múltiples modos de juego donde se ponen de manifiesto algunas de las nuevas prestaciones que puede ofrecer hoy en día un videojuego gracias al avance de las tecnologías y, en concreto, gracias a la realidad virtual.</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sp>
        <p:nvSpPr>
          <p:cNvPr id="77" name="Google Shape;77;p16"/>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PRINCIPALES TECNOLOGÍAS EMPLEADAS</a:t>
            </a:r>
            <a:endParaRPr/>
          </a:p>
        </p:txBody>
      </p:sp>
      <p:sp>
        <p:nvSpPr>
          <p:cNvPr id="78" name="Google Shape;78;p16"/>
          <p:cNvSpPr txBox="1"/>
          <p:nvPr>
            <p:ph idx="1" type="body"/>
          </p:nvPr>
        </p:nvSpPr>
        <p:spPr>
          <a:xfrm>
            <a:off x="311700" y="1171600"/>
            <a:ext cx="8520600" cy="3397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79" name="Google Shape;79;p16"/>
          <p:cNvPicPr preferRelativeResize="0"/>
          <p:nvPr/>
        </p:nvPicPr>
        <p:blipFill>
          <a:blip r:embed="rId3">
            <a:alphaModFix/>
          </a:blip>
          <a:stretch>
            <a:fillRect/>
          </a:stretch>
        </p:blipFill>
        <p:spPr>
          <a:xfrm>
            <a:off x="455175" y="1308650"/>
            <a:ext cx="1456576" cy="1263100"/>
          </a:xfrm>
          <a:prstGeom prst="rect">
            <a:avLst/>
          </a:prstGeom>
          <a:noFill/>
          <a:ln>
            <a:noFill/>
          </a:ln>
        </p:spPr>
      </p:pic>
      <p:pic>
        <p:nvPicPr>
          <p:cNvPr id="80" name="Google Shape;80;p16"/>
          <p:cNvPicPr preferRelativeResize="0"/>
          <p:nvPr/>
        </p:nvPicPr>
        <p:blipFill>
          <a:blip r:embed="rId4">
            <a:alphaModFix/>
          </a:blip>
          <a:stretch>
            <a:fillRect/>
          </a:stretch>
        </p:blipFill>
        <p:spPr>
          <a:xfrm>
            <a:off x="2116550" y="1268325"/>
            <a:ext cx="1172100" cy="1263101"/>
          </a:xfrm>
          <a:prstGeom prst="rect">
            <a:avLst/>
          </a:prstGeom>
          <a:noFill/>
          <a:ln>
            <a:noFill/>
          </a:ln>
        </p:spPr>
      </p:pic>
      <p:pic>
        <p:nvPicPr>
          <p:cNvPr id="81" name="Google Shape;81;p16"/>
          <p:cNvPicPr preferRelativeResize="0"/>
          <p:nvPr/>
        </p:nvPicPr>
        <p:blipFill>
          <a:blip r:embed="rId5">
            <a:alphaModFix/>
          </a:blip>
          <a:stretch>
            <a:fillRect/>
          </a:stretch>
        </p:blipFill>
        <p:spPr>
          <a:xfrm>
            <a:off x="3698375" y="1268325"/>
            <a:ext cx="1308575" cy="1263100"/>
          </a:xfrm>
          <a:prstGeom prst="rect">
            <a:avLst/>
          </a:prstGeom>
          <a:noFill/>
          <a:ln>
            <a:noFill/>
          </a:ln>
        </p:spPr>
      </p:pic>
      <p:pic>
        <p:nvPicPr>
          <p:cNvPr id="82" name="Google Shape;82;p16"/>
          <p:cNvPicPr preferRelativeResize="0"/>
          <p:nvPr/>
        </p:nvPicPr>
        <p:blipFill>
          <a:blip r:embed="rId6">
            <a:alphaModFix/>
          </a:blip>
          <a:stretch>
            <a:fillRect/>
          </a:stretch>
        </p:blipFill>
        <p:spPr>
          <a:xfrm>
            <a:off x="5507650" y="1268325"/>
            <a:ext cx="1456574" cy="1263099"/>
          </a:xfrm>
          <a:prstGeom prst="rect">
            <a:avLst/>
          </a:prstGeom>
          <a:noFill/>
          <a:ln>
            <a:noFill/>
          </a:ln>
        </p:spPr>
      </p:pic>
      <p:pic>
        <p:nvPicPr>
          <p:cNvPr id="83" name="Google Shape;83;p16"/>
          <p:cNvPicPr preferRelativeResize="0"/>
          <p:nvPr/>
        </p:nvPicPr>
        <p:blipFill>
          <a:blip r:embed="rId7">
            <a:alphaModFix/>
          </a:blip>
          <a:stretch>
            <a:fillRect/>
          </a:stretch>
        </p:blipFill>
        <p:spPr>
          <a:xfrm>
            <a:off x="7250300" y="1268325"/>
            <a:ext cx="1375300" cy="1303425"/>
          </a:xfrm>
          <a:prstGeom prst="rect">
            <a:avLst/>
          </a:prstGeom>
          <a:noFill/>
          <a:ln>
            <a:noFill/>
          </a:ln>
        </p:spPr>
      </p:pic>
      <p:pic>
        <p:nvPicPr>
          <p:cNvPr id="84" name="Google Shape;84;p16"/>
          <p:cNvPicPr preferRelativeResize="0"/>
          <p:nvPr/>
        </p:nvPicPr>
        <p:blipFill>
          <a:blip r:embed="rId8">
            <a:alphaModFix/>
          </a:blip>
          <a:stretch>
            <a:fillRect/>
          </a:stretch>
        </p:blipFill>
        <p:spPr>
          <a:xfrm>
            <a:off x="311700" y="2935900"/>
            <a:ext cx="1600050" cy="1263100"/>
          </a:xfrm>
          <a:prstGeom prst="rect">
            <a:avLst/>
          </a:prstGeom>
          <a:noFill/>
          <a:ln>
            <a:noFill/>
          </a:ln>
        </p:spPr>
      </p:pic>
      <p:pic>
        <p:nvPicPr>
          <p:cNvPr id="85" name="Google Shape;85;p16"/>
          <p:cNvPicPr preferRelativeResize="0"/>
          <p:nvPr/>
        </p:nvPicPr>
        <p:blipFill>
          <a:blip r:embed="rId9">
            <a:alphaModFix/>
          </a:blip>
          <a:stretch>
            <a:fillRect/>
          </a:stretch>
        </p:blipFill>
        <p:spPr>
          <a:xfrm>
            <a:off x="2116550" y="2935900"/>
            <a:ext cx="1172100" cy="1263100"/>
          </a:xfrm>
          <a:prstGeom prst="rect">
            <a:avLst/>
          </a:prstGeom>
          <a:noFill/>
          <a:ln>
            <a:noFill/>
          </a:ln>
        </p:spPr>
      </p:pic>
      <p:pic>
        <p:nvPicPr>
          <p:cNvPr id="86" name="Google Shape;86;p16"/>
          <p:cNvPicPr preferRelativeResize="0"/>
          <p:nvPr/>
        </p:nvPicPr>
        <p:blipFill>
          <a:blip r:embed="rId10">
            <a:alphaModFix/>
          </a:blip>
          <a:stretch>
            <a:fillRect/>
          </a:stretch>
        </p:blipFill>
        <p:spPr>
          <a:xfrm>
            <a:off x="3698375" y="2935900"/>
            <a:ext cx="1308575" cy="1263099"/>
          </a:xfrm>
          <a:prstGeom prst="rect">
            <a:avLst/>
          </a:prstGeom>
          <a:noFill/>
          <a:ln>
            <a:noFill/>
          </a:ln>
        </p:spPr>
      </p:pic>
      <p:pic>
        <p:nvPicPr>
          <p:cNvPr id="87" name="Google Shape;87;p16"/>
          <p:cNvPicPr preferRelativeResize="0"/>
          <p:nvPr/>
        </p:nvPicPr>
        <p:blipFill>
          <a:blip r:embed="rId11">
            <a:alphaModFix/>
          </a:blip>
          <a:stretch>
            <a:fillRect/>
          </a:stretch>
        </p:blipFill>
        <p:spPr>
          <a:xfrm>
            <a:off x="5507650" y="2935900"/>
            <a:ext cx="1547602" cy="1303424"/>
          </a:xfrm>
          <a:prstGeom prst="rect">
            <a:avLst/>
          </a:prstGeom>
          <a:noFill/>
          <a:ln>
            <a:noFill/>
          </a:ln>
        </p:spPr>
      </p:pic>
      <p:pic>
        <p:nvPicPr>
          <p:cNvPr id="88" name="Google Shape;88;p16"/>
          <p:cNvPicPr preferRelativeResize="0"/>
          <p:nvPr/>
        </p:nvPicPr>
        <p:blipFill>
          <a:blip r:embed="rId12">
            <a:alphaModFix/>
          </a:blip>
          <a:stretch>
            <a:fillRect/>
          </a:stretch>
        </p:blipFill>
        <p:spPr>
          <a:xfrm>
            <a:off x="7357425" y="2956050"/>
            <a:ext cx="1375299" cy="1263126"/>
          </a:xfrm>
          <a:prstGeom prst="rect">
            <a:avLst/>
          </a:prstGeom>
          <a:noFill/>
          <a:ln>
            <a:noFill/>
          </a:ln>
        </p:spPr>
      </p:pic>
      <p:sp>
        <p:nvSpPr>
          <p:cNvPr id="89" name="Google Shape;89;p16"/>
          <p:cNvSpPr txBox="1"/>
          <p:nvPr/>
        </p:nvSpPr>
        <p:spPr>
          <a:xfrm>
            <a:off x="330000" y="1058275"/>
            <a:ext cx="8402700" cy="168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1"/>
              </a:solidFill>
              <a:latin typeface="Old Standard TT"/>
              <a:ea typeface="Old Standard TT"/>
              <a:cs typeface="Old Standard TT"/>
              <a:sym typeface="Old Standard T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17"/>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OBJETIVOS</a:t>
            </a:r>
            <a:endParaRPr/>
          </a:p>
        </p:txBody>
      </p:sp>
      <p:sp>
        <p:nvSpPr>
          <p:cNvPr id="95" name="Google Shape;95;p17"/>
          <p:cNvSpPr txBox="1"/>
          <p:nvPr>
            <p:ph idx="1" type="body"/>
          </p:nvPr>
        </p:nvSpPr>
        <p:spPr>
          <a:xfrm>
            <a:off x="311700" y="1171600"/>
            <a:ext cx="8520600" cy="33972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s"/>
              <a:t>El objetivo principal de este proyecto consiste en explorar las posibilidades y las nuevas funcionalidades que podría ofrecer la adaptación de una aplicación a los entornos de realidad virtual.</a:t>
            </a:r>
            <a:endParaRPr/>
          </a:p>
          <a:p>
            <a:pPr indent="-342900" lvl="0" marL="457200" rtl="0" algn="l">
              <a:spcBef>
                <a:spcPts val="0"/>
              </a:spcBef>
              <a:spcAft>
                <a:spcPts val="0"/>
              </a:spcAft>
              <a:buSzPts val="1800"/>
              <a:buChar char="●"/>
            </a:pPr>
            <a:r>
              <a:rPr lang="es"/>
              <a:t>Existen también otra serie de objetivos específicos que ayudan a la consecución del objetivo final, como la exploración del marco actual en el que se encuentra la realidad virtual o el mundo de los videojuegos, el conocimiento de una herramienta que permita el desarrollo de aplicaciones en realidad virtual, el desarrollo de distintos modos de juego que permitan explorar diferentes funcionalidades…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18"/>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FUNCIONAMIENTO BÁSICO DE A-FRAME</a:t>
            </a:r>
            <a:endParaRPr/>
          </a:p>
        </p:txBody>
      </p:sp>
      <p:sp>
        <p:nvSpPr>
          <p:cNvPr id="101" name="Google Shape;101;p18"/>
          <p:cNvSpPr txBox="1"/>
          <p:nvPr>
            <p:ph idx="1" type="body"/>
          </p:nvPr>
        </p:nvSpPr>
        <p:spPr>
          <a:xfrm>
            <a:off x="311700" y="1171600"/>
            <a:ext cx="8520600" cy="3397200"/>
          </a:xfrm>
          <a:prstGeom prst="rect">
            <a:avLst/>
          </a:prstGeom>
        </p:spPr>
        <p:txBody>
          <a:bodyPr anchorCtr="0" anchor="t" bIns="91425" lIns="91425" spcFirstLastPara="1" rIns="91425" wrap="square" tIns="91425">
            <a:normAutofit/>
          </a:bodyPr>
          <a:lstStyle/>
          <a:p>
            <a:pPr indent="-292100" lvl="0" marL="457200" rtl="0" algn="l">
              <a:spcBef>
                <a:spcPts val="0"/>
              </a:spcBef>
              <a:spcAft>
                <a:spcPts val="0"/>
              </a:spcAft>
              <a:buSzPts val="1000"/>
              <a:buChar char="●"/>
            </a:pPr>
            <a:r>
              <a:rPr lang="es" sz="1400"/>
              <a:t>Declaración de una escena en A-Frame:</a:t>
            </a:r>
            <a:endParaRPr sz="1400"/>
          </a:p>
          <a:p>
            <a:pPr indent="0" lvl="0" marL="457200" rtl="0" algn="l">
              <a:spcBef>
                <a:spcPts val="1200"/>
              </a:spcBef>
              <a:spcAft>
                <a:spcPts val="0"/>
              </a:spcAft>
              <a:buNone/>
            </a:pPr>
            <a:r>
              <a:t/>
            </a:r>
            <a:endParaRPr sz="1400"/>
          </a:p>
          <a:p>
            <a:pPr indent="0" lvl="0" marL="0" rtl="0" algn="l">
              <a:spcBef>
                <a:spcPts val="1200"/>
              </a:spcBef>
              <a:spcAft>
                <a:spcPts val="1200"/>
              </a:spcAft>
              <a:buNone/>
            </a:pPr>
            <a:r>
              <a:t/>
            </a:r>
            <a:endParaRPr/>
          </a:p>
        </p:txBody>
      </p:sp>
      <p:pic>
        <p:nvPicPr>
          <p:cNvPr id="102" name="Google Shape;102;p18"/>
          <p:cNvPicPr preferRelativeResize="0"/>
          <p:nvPr/>
        </p:nvPicPr>
        <p:blipFill>
          <a:blip r:embed="rId3">
            <a:alphaModFix/>
          </a:blip>
          <a:stretch>
            <a:fillRect/>
          </a:stretch>
        </p:blipFill>
        <p:spPr>
          <a:xfrm>
            <a:off x="250350" y="1570350"/>
            <a:ext cx="4187626" cy="3311425"/>
          </a:xfrm>
          <a:prstGeom prst="rect">
            <a:avLst/>
          </a:prstGeom>
          <a:noFill/>
          <a:ln>
            <a:noFill/>
          </a:ln>
        </p:spPr>
      </p:pic>
      <p:pic>
        <p:nvPicPr>
          <p:cNvPr id="103" name="Google Shape;103;p18"/>
          <p:cNvPicPr preferRelativeResize="0"/>
          <p:nvPr/>
        </p:nvPicPr>
        <p:blipFill>
          <a:blip r:embed="rId4">
            <a:alphaModFix/>
          </a:blip>
          <a:stretch>
            <a:fillRect/>
          </a:stretch>
        </p:blipFill>
        <p:spPr>
          <a:xfrm>
            <a:off x="4745225" y="1561950"/>
            <a:ext cx="4187628" cy="33114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19"/>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6666"/>
              <a:buFont typeface="Arial"/>
              <a:buNone/>
            </a:pPr>
            <a:r>
              <a:rPr lang="es"/>
              <a:t>FUNCIONAMIENTO BÁSICO DE A-FRAME (II)</a:t>
            </a:r>
            <a:endParaRPr/>
          </a:p>
          <a:p>
            <a:pPr indent="0" lvl="0" marL="0" rtl="0" algn="l">
              <a:spcBef>
                <a:spcPts val="0"/>
              </a:spcBef>
              <a:spcAft>
                <a:spcPts val="0"/>
              </a:spcAft>
              <a:buNone/>
            </a:pPr>
            <a:r>
              <a:t/>
            </a:r>
            <a:endParaRPr/>
          </a:p>
        </p:txBody>
      </p:sp>
      <p:sp>
        <p:nvSpPr>
          <p:cNvPr id="109" name="Google Shape;109;p19"/>
          <p:cNvSpPr txBox="1"/>
          <p:nvPr>
            <p:ph idx="1" type="body"/>
          </p:nvPr>
        </p:nvSpPr>
        <p:spPr>
          <a:xfrm>
            <a:off x="311700" y="1171600"/>
            <a:ext cx="8520600" cy="33972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SzPts val="1400"/>
              <a:buChar char="●"/>
            </a:pPr>
            <a:r>
              <a:rPr lang="es" sz="1400"/>
              <a:t>Registro de los componentes de la escena en A-Frame:</a:t>
            </a:r>
            <a:endParaRPr sz="1400"/>
          </a:p>
          <a:p>
            <a:pPr indent="0" lvl="0" marL="457200" rtl="0" algn="l">
              <a:spcBef>
                <a:spcPts val="1200"/>
              </a:spcBef>
              <a:spcAft>
                <a:spcPts val="0"/>
              </a:spcAft>
              <a:buNone/>
            </a:pPr>
            <a:r>
              <a:t/>
            </a:r>
            <a:endParaRPr sz="1400"/>
          </a:p>
          <a:p>
            <a:pPr indent="0" lvl="0" marL="0" rtl="0" algn="l">
              <a:spcBef>
                <a:spcPts val="1200"/>
              </a:spcBef>
              <a:spcAft>
                <a:spcPts val="1200"/>
              </a:spcAft>
              <a:buNone/>
            </a:pPr>
            <a:r>
              <a:t/>
            </a:r>
            <a:endParaRPr/>
          </a:p>
        </p:txBody>
      </p:sp>
      <p:pic>
        <p:nvPicPr>
          <p:cNvPr id="110" name="Google Shape;110;p19"/>
          <p:cNvPicPr preferRelativeResize="0"/>
          <p:nvPr/>
        </p:nvPicPr>
        <p:blipFill>
          <a:blip r:embed="rId3">
            <a:alphaModFix/>
          </a:blip>
          <a:stretch>
            <a:fillRect/>
          </a:stretch>
        </p:blipFill>
        <p:spPr>
          <a:xfrm>
            <a:off x="1445175" y="1593125"/>
            <a:ext cx="6144899" cy="327727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20"/>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COMPONENTES PRINCIPALES</a:t>
            </a:r>
            <a:endParaRPr/>
          </a:p>
        </p:txBody>
      </p:sp>
      <p:sp>
        <p:nvSpPr>
          <p:cNvPr id="116" name="Google Shape;116;p20"/>
          <p:cNvSpPr txBox="1"/>
          <p:nvPr>
            <p:ph idx="1" type="body"/>
          </p:nvPr>
        </p:nvSpPr>
        <p:spPr>
          <a:xfrm>
            <a:off x="311700" y="1171600"/>
            <a:ext cx="8520600" cy="3397200"/>
          </a:xfrm>
          <a:prstGeom prst="rect">
            <a:avLst/>
          </a:prstGeom>
        </p:spPr>
        <p:txBody>
          <a:bodyPr anchorCtr="0" anchor="t" bIns="91425" lIns="91425" spcFirstLastPara="1" rIns="91425" wrap="square" tIns="91425">
            <a:normAutofit fontScale="92500"/>
          </a:bodyPr>
          <a:lstStyle/>
          <a:p>
            <a:pPr indent="0" lvl="0" marL="0" rtl="0" algn="l">
              <a:spcBef>
                <a:spcPts val="0"/>
              </a:spcBef>
              <a:spcAft>
                <a:spcPts val="0"/>
              </a:spcAft>
              <a:buNone/>
            </a:pPr>
            <a:r>
              <a:rPr lang="es"/>
              <a:t>Durante el desarrollo del proyecto se han diseñado una serie de componentes que se han ido utilizando en los diferentes modos de juego que posee la aplicación y que forman la estructura principal de cualquiera de las pantallas:</a:t>
            </a:r>
            <a:endParaRPr/>
          </a:p>
          <a:p>
            <a:pPr indent="-334327" lvl="0" marL="457200" rtl="0" algn="l">
              <a:spcBef>
                <a:spcPts val="1200"/>
              </a:spcBef>
              <a:spcAft>
                <a:spcPts val="0"/>
              </a:spcAft>
              <a:buSzPct val="100000"/>
              <a:buChar char="●"/>
            </a:pPr>
            <a:r>
              <a:rPr b="1" lang="es"/>
              <a:t>tablero</a:t>
            </a:r>
            <a:r>
              <a:rPr lang="es"/>
              <a:t> - Estructura donde se desarrolla el juego.</a:t>
            </a:r>
            <a:endParaRPr/>
          </a:p>
          <a:p>
            <a:pPr indent="-334327" lvl="0" marL="457200" rtl="0" algn="l">
              <a:spcBef>
                <a:spcPts val="0"/>
              </a:spcBef>
              <a:spcAft>
                <a:spcPts val="0"/>
              </a:spcAft>
              <a:buSzPct val="100000"/>
              <a:buChar char="●"/>
            </a:pPr>
            <a:r>
              <a:rPr b="1" lang="es"/>
              <a:t>mando</a:t>
            </a:r>
            <a:r>
              <a:rPr lang="es"/>
              <a:t> y </a:t>
            </a:r>
            <a:r>
              <a:rPr b="1" lang="es"/>
              <a:t>controller</a:t>
            </a:r>
            <a:r>
              <a:rPr lang="es"/>
              <a:t> - Estructura diseñada para mover las piezas por el tablero.</a:t>
            </a:r>
            <a:endParaRPr/>
          </a:p>
          <a:p>
            <a:pPr indent="-334327" lvl="0" marL="457200" rtl="0" algn="l">
              <a:spcBef>
                <a:spcPts val="0"/>
              </a:spcBef>
              <a:spcAft>
                <a:spcPts val="0"/>
              </a:spcAft>
              <a:buSzPct val="100000"/>
              <a:buChar char="●"/>
            </a:pPr>
            <a:r>
              <a:rPr b="1" lang="es"/>
              <a:t>cubo</a:t>
            </a:r>
            <a:r>
              <a:rPr lang="es"/>
              <a:t> - Estructura que consiste en cada una de las piezas que cae sobre el tablero.</a:t>
            </a:r>
            <a:endParaRPr/>
          </a:p>
          <a:p>
            <a:pPr indent="-334327" lvl="0" marL="457200" rtl="0" algn="l">
              <a:spcBef>
                <a:spcPts val="0"/>
              </a:spcBef>
              <a:spcAft>
                <a:spcPts val="0"/>
              </a:spcAft>
              <a:buSzPct val="100000"/>
              <a:buChar char="●"/>
            </a:pPr>
            <a:r>
              <a:rPr b="1" lang="es"/>
              <a:t>rotarpieza</a:t>
            </a:r>
            <a:r>
              <a:rPr lang="es"/>
              <a:t> - Estructura diseñada para rotar las piezas.</a:t>
            </a:r>
            <a:endParaRPr/>
          </a:p>
          <a:p>
            <a:pPr indent="-334327" lvl="0" marL="457200" rtl="0" algn="l">
              <a:spcBef>
                <a:spcPts val="0"/>
              </a:spcBef>
              <a:spcAft>
                <a:spcPts val="0"/>
              </a:spcAft>
              <a:buSzPct val="100000"/>
              <a:buChar char="●"/>
            </a:pPr>
            <a:r>
              <a:rPr b="1" lang="es"/>
              <a:t>bajarpieza</a:t>
            </a:r>
            <a:r>
              <a:rPr lang="es"/>
              <a:t> - Estructura diseñada para hacer que una pieza caiga con más velocidad.</a:t>
            </a:r>
            <a:endParaRPr/>
          </a:p>
          <a:p>
            <a:pPr indent="-334327" lvl="0" marL="457200" rtl="0" algn="l">
              <a:spcBef>
                <a:spcPts val="0"/>
              </a:spcBef>
              <a:spcAft>
                <a:spcPts val="0"/>
              </a:spcAft>
              <a:buSzPct val="100000"/>
              <a:buChar char="●"/>
            </a:pPr>
            <a:r>
              <a:rPr b="1" lang="es"/>
              <a:t>score</a:t>
            </a:r>
            <a:r>
              <a:rPr lang="es"/>
              <a:t> - Estructura diseñada para mostrar la puntuación del usuario.</a:t>
            </a:r>
            <a:endParaRPr/>
          </a:p>
          <a:p>
            <a:pPr indent="-334327" lvl="0" marL="457200" rtl="0" algn="l">
              <a:spcBef>
                <a:spcPts val="0"/>
              </a:spcBef>
              <a:spcAft>
                <a:spcPts val="0"/>
              </a:spcAft>
              <a:buSzPct val="100000"/>
              <a:buChar char="●"/>
            </a:pPr>
            <a:r>
              <a:rPr lang="es"/>
              <a:t>Otros componentes - </a:t>
            </a:r>
            <a:r>
              <a:rPr b="1" lang="es"/>
              <a:t>boton</a:t>
            </a:r>
            <a:r>
              <a:rPr lang="es"/>
              <a:t>, </a:t>
            </a:r>
            <a:r>
              <a:rPr b="1" lang="es"/>
              <a:t>botonback</a:t>
            </a:r>
            <a:r>
              <a:rPr lang="es"/>
              <a:t>, </a:t>
            </a:r>
            <a:r>
              <a:rPr b="1" lang="es"/>
              <a:t>obstaculo</a:t>
            </a:r>
            <a:r>
              <a:rPr lang="es"/>
              <a:t>, </a:t>
            </a:r>
            <a:r>
              <a:rPr b="1" lang="es"/>
              <a:t>botonestableros…</a:t>
            </a:r>
            <a:endParaRPr b="1"/>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21"/>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DESARROLLO DEL PROYECTO (ETAPA 0)</a:t>
            </a:r>
            <a:endParaRPr/>
          </a:p>
        </p:txBody>
      </p:sp>
      <p:sp>
        <p:nvSpPr>
          <p:cNvPr id="122" name="Google Shape;122;p21"/>
          <p:cNvSpPr txBox="1"/>
          <p:nvPr>
            <p:ph idx="1" type="body"/>
          </p:nvPr>
        </p:nvSpPr>
        <p:spPr>
          <a:xfrm>
            <a:off x="311700" y="1171600"/>
            <a:ext cx="8520600" cy="3397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sz="1200"/>
              <a:t>Esta etapa del proyecto se corresponde con el punto de partida del proyecto y tiene como objetivo la familiarización con un nuevo lenguaje como A-Frame.</a:t>
            </a:r>
            <a:endParaRPr sz="1200"/>
          </a:p>
          <a:p>
            <a:pPr indent="0" lvl="0" marL="0" rtl="0" algn="l">
              <a:spcBef>
                <a:spcPts val="1200"/>
              </a:spcBef>
              <a:spcAft>
                <a:spcPts val="0"/>
              </a:spcAft>
              <a:buNone/>
            </a:pPr>
            <a:r>
              <a:rPr lang="es" sz="1200"/>
              <a:t>Para ello se decide desarrollar una pequeña aplicación que consiste en una especie de tablero de billar que genere una bola cada vez que se pulse sobre él, y a su vez estas bolas deben chocar contra las paredes del tablero modificando su trayectoria y sin salirse de la superficie del tablero.</a:t>
            </a:r>
            <a:endParaRPr sz="1200"/>
          </a:p>
          <a:p>
            <a:pPr indent="0" lvl="0" marL="0" rtl="0" algn="l">
              <a:spcBef>
                <a:spcPts val="1200"/>
              </a:spcBef>
              <a:spcAft>
                <a:spcPts val="0"/>
              </a:spcAft>
              <a:buNone/>
            </a:pPr>
            <a:r>
              <a:t/>
            </a:r>
            <a:endParaRPr sz="1200"/>
          </a:p>
          <a:p>
            <a:pPr indent="0" lvl="0" marL="0" rtl="0" algn="l">
              <a:spcBef>
                <a:spcPts val="1200"/>
              </a:spcBef>
              <a:spcAft>
                <a:spcPts val="1200"/>
              </a:spcAft>
              <a:buNone/>
            </a:pPr>
            <a:r>
              <a:t/>
            </a:r>
            <a:endParaRPr/>
          </a:p>
        </p:txBody>
      </p:sp>
      <p:pic>
        <p:nvPicPr>
          <p:cNvPr id="123" name="Google Shape;123;p21"/>
          <p:cNvPicPr preferRelativeResize="0"/>
          <p:nvPr/>
        </p:nvPicPr>
        <p:blipFill>
          <a:blip r:embed="rId3">
            <a:alphaModFix/>
          </a:blip>
          <a:stretch>
            <a:fillRect/>
          </a:stretch>
        </p:blipFill>
        <p:spPr>
          <a:xfrm>
            <a:off x="1888975" y="2571750"/>
            <a:ext cx="4938674" cy="23327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Paperback">
  <a:themeElements>
    <a:clrScheme name="Paperback">
      <a:dk1>
        <a:srgbClr val="000000"/>
      </a:dk1>
      <a:lt1>
        <a:srgbClr val="FFFFFF"/>
      </a:lt1>
      <a:dk2>
        <a:srgbClr val="00695C"/>
      </a:dk2>
      <a:lt2>
        <a:srgbClr val="26A69A"/>
      </a:lt2>
      <a:accent1>
        <a:srgbClr val="FFFBF0"/>
      </a:accent1>
      <a:accent2>
        <a:srgbClr val="B7B7B7"/>
      </a:accent2>
      <a:accent3>
        <a:srgbClr val="FB8C00"/>
      </a:accent3>
      <a:accent4>
        <a:srgbClr val="80CBC4"/>
      </a:accent4>
      <a:accent5>
        <a:srgbClr val="AF4345"/>
      </a:accent5>
      <a:accent6>
        <a:srgbClr val="F58F8F"/>
      </a:accent6>
      <a:hlink>
        <a:srgbClr val="AF4345"/>
      </a:hlink>
      <a:folHlink>
        <a:srgbClr val="AF434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